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016dd513a344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b4562cb4ad4e86"/>
  </p:sldMasterIdLst>
  <p:sldIdLst>
    <p:sldId xmlns:r="http://schemas.openxmlformats.org/officeDocument/2006/relationships" id="256" r:id="R3bf3db9e88d641f2"/>
    <p:sldId xmlns:r="http://schemas.openxmlformats.org/officeDocument/2006/relationships" id="257" r:id="R79f7e4c69d1d4f09"/>
    <p:sldId xmlns:r="http://schemas.openxmlformats.org/officeDocument/2006/relationships" id="258" r:id="R922e57c51cac4bc4"/>
    <p:sldId xmlns:r="http://schemas.openxmlformats.org/officeDocument/2006/relationships" id="259" r:id="Rb9432968894642db"/>
    <p:sldId xmlns:r="http://schemas.openxmlformats.org/officeDocument/2006/relationships" id="260" r:id="R49ba4fd9906847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b4562cb4ad4e86" /><Relationship Type="http://schemas.openxmlformats.org/officeDocument/2006/relationships/slide" Target="/ppt/slides/slide1.xml" Id="R3bf3db9e88d641f2" /><Relationship Type="http://schemas.openxmlformats.org/officeDocument/2006/relationships/slide" Target="/ppt/slides/slide2.xml" Id="R79f7e4c69d1d4f09" /><Relationship Type="http://schemas.openxmlformats.org/officeDocument/2006/relationships/slide" Target="/ppt/slides/slide3.xml" Id="R922e57c51cac4bc4" /><Relationship Type="http://schemas.openxmlformats.org/officeDocument/2006/relationships/slide" Target="/ppt/slides/slide4.xml" Id="Rb9432968894642db" /><Relationship Type="http://schemas.openxmlformats.org/officeDocument/2006/relationships/slide" Target="/ppt/slides/slide5.xml" Id="R49ba4fd9906847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91dfa8071e4e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4cee916aa4267" /><Relationship Type="http://schemas.openxmlformats.org/officeDocument/2006/relationships/theme" Target="/ppt/slideMasters/theme/theme1.xml" Id="R623bfd589fed4f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a4cee916aa42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c107d321b4f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5810735b14d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440830c0847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dfe61148d47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ad8e6c7754a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KOLBOTN BENSIN &amp;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KOLBOTN BENSIN &amp;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