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d39caaa339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60a378acd74226"/>
  </p:sldMasterIdLst>
  <p:sldIdLst>
    <p:sldId xmlns:r="http://schemas.openxmlformats.org/officeDocument/2006/relationships" id="256" r:id="Rd4a974e6b690416c"/>
    <p:sldId xmlns:r="http://schemas.openxmlformats.org/officeDocument/2006/relationships" id="257" r:id="R05f865b88247472e"/>
    <p:sldId xmlns:r="http://schemas.openxmlformats.org/officeDocument/2006/relationships" id="258" r:id="Rde08e186ed9e4e85"/>
    <p:sldId xmlns:r="http://schemas.openxmlformats.org/officeDocument/2006/relationships" id="259" r:id="Ra86caaaaaf1e4156"/>
    <p:sldId xmlns:r="http://schemas.openxmlformats.org/officeDocument/2006/relationships" id="260" r:id="R5ef719d28fef4fea"/>
    <p:sldId xmlns:r="http://schemas.openxmlformats.org/officeDocument/2006/relationships" id="261" r:id="Raa01a982d5a94796"/>
    <p:sldId xmlns:r="http://schemas.openxmlformats.org/officeDocument/2006/relationships" id="262" r:id="R97806fbc74fd49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60a378acd74226" /><Relationship Type="http://schemas.openxmlformats.org/officeDocument/2006/relationships/slide" Target="/ppt/slides/slide1.xml" Id="Rd4a974e6b690416c" /><Relationship Type="http://schemas.openxmlformats.org/officeDocument/2006/relationships/slide" Target="/ppt/slides/slide2.xml" Id="R05f865b88247472e" /><Relationship Type="http://schemas.openxmlformats.org/officeDocument/2006/relationships/slide" Target="/ppt/slides/slide3.xml" Id="Rde08e186ed9e4e85" /><Relationship Type="http://schemas.openxmlformats.org/officeDocument/2006/relationships/slide" Target="/ppt/slides/slide4.xml" Id="Ra86caaaaaf1e4156" /><Relationship Type="http://schemas.openxmlformats.org/officeDocument/2006/relationships/slide" Target="/ppt/slides/slide5.xml" Id="R5ef719d28fef4fea" /><Relationship Type="http://schemas.openxmlformats.org/officeDocument/2006/relationships/slide" Target="/ppt/slides/slide6.xml" Id="Raa01a982d5a94796" /><Relationship Type="http://schemas.openxmlformats.org/officeDocument/2006/relationships/slide" Target="/ppt/slides/slide7.xml" Id="R97806fbc74fd49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94361327849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18269357948f5" /><Relationship Type="http://schemas.openxmlformats.org/officeDocument/2006/relationships/theme" Target="/ppt/slideMasters/theme/theme1.xml" Id="Rf5ac7952c6e7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18269357948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8d4970ef84d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73ebb72cb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9970f546144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ff745251e46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09f0254cb4b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79ca31bb84f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b27a07ca94f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ROJO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ROJO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11 740 744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2 157 305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1 770 308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2 620 402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6 856 797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SONEN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SONDRE-NICLAS ANDVIK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ENOK HANSEN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Dyre Halses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56 00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951 770 930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ROJO ARKITEKTER AS</a:t>
            </a:r>
          </a:p>
        </p:txBody>
      </p:sp>
    </p:spTree>
  </p:cSld>
  <p:clrMapOvr>
    <a:masterClrMapping xmlns:a="http://schemas.openxmlformats.org/drawingml/2006/main"/>
  </p:clrMapOvr>
</p:sld>
</file>