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3baf7b598b49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879c9ff78b4318"/>
  </p:sldMasterIdLst>
  <p:sldIdLst>
    <p:sldId xmlns:r="http://schemas.openxmlformats.org/officeDocument/2006/relationships" id="256" r:id="R8d859ca6013941c6"/>
    <p:sldId xmlns:r="http://schemas.openxmlformats.org/officeDocument/2006/relationships" id="257" r:id="R0c05a0205a644b76"/>
    <p:sldId xmlns:r="http://schemas.openxmlformats.org/officeDocument/2006/relationships" id="258" r:id="Reef19169430b4a63"/>
    <p:sldId xmlns:r="http://schemas.openxmlformats.org/officeDocument/2006/relationships" id="259" r:id="R0541f57506ed456b"/>
    <p:sldId xmlns:r="http://schemas.openxmlformats.org/officeDocument/2006/relationships" id="260" r:id="R93c0c991ebbe4743"/>
    <p:sldId xmlns:r="http://schemas.openxmlformats.org/officeDocument/2006/relationships" id="261" r:id="R30ca6313ecc0416d"/>
    <p:sldId xmlns:r="http://schemas.openxmlformats.org/officeDocument/2006/relationships" id="262" r:id="R0a08727ad2c34e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879c9ff78b4318" /><Relationship Type="http://schemas.openxmlformats.org/officeDocument/2006/relationships/slide" Target="/ppt/slides/slide1.xml" Id="R8d859ca6013941c6" /><Relationship Type="http://schemas.openxmlformats.org/officeDocument/2006/relationships/slide" Target="/ppt/slides/slide2.xml" Id="R0c05a0205a644b76" /><Relationship Type="http://schemas.openxmlformats.org/officeDocument/2006/relationships/slide" Target="/ppt/slides/slide3.xml" Id="Reef19169430b4a63" /><Relationship Type="http://schemas.openxmlformats.org/officeDocument/2006/relationships/slide" Target="/ppt/slides/slide4.xml" Id="R0541f57506ed456b" /><Relationship Type="http://schemas.openxmlformats.org/officeDocument/2006/relationships/slide" Target="/ppt/slides/slide5.xml" Id="R93c0c991ebbe4743" /><Relationship Type="http://schemas.openxmlformats.org/officeDocument/2006/relationships/slide" Target="/ppt/slides/slide6.xml" Id="R30ca6313ecc0416d" /><Relationship Type="http://schemas.openxmlformats.org/officeDocument/2006/relationships/slide" Target="/ppt/slides/slide7.xml" Id="R0a08727ad2c34e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b56825127140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985d20a994e98" /><Relationship Type="http://schemas.openxmlformats.org/officeDocument/2006/relationships/theme" Target="/ppt/slideMasters/theme/theme1.xml" Id="R8c0e1763f8f14e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7985d20a994e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d9d5a275a44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9b122794b44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00cb9bb674d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50c3353154a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b2612a6e94c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b57f78c9b48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bb044ca2742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HERBERN MARINE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HERBERN MARINE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−795 841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3 781 842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23 560 898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24 030 325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EVENT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Dorthes vei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99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post@herbern.no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951 758 639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