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dae0ba44c649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6365dabdeb4340"/>
  </p:sldMasterIdLst>
  <p:sldIdLst>
    <p:sldId xmlns:r="http://schemas.openxmlformats.org/officeDocument/2006/relationships" id="256" r:id="R6c3ca322d33b47f4"/>
    <p:sldId xmlns:r="http://schemas.openxmlformats.org/officeDocument/2006/relationships" id="257" r:id="Rd28bc9e329594b1d"/>
    <p:sldId xmlns:r="http://schemas.openxmlformats.org/officeDocument/2006/relationships" id="258" r:id="R2ef4d57aadd647df"/>
    <p:sldId xmlns:r="http://schemas.openxmlformats.org/officeDocument/2006/relationships" id="259" r:id="Ra37fc6eeaa864ca5"/>
    <p:sldId xmlns:r="http://schemas.openxmlformats.org/officeDocument/2006/relationships" id="260" r:id="R4d7dbd2af15d42ec"/>
    <p:sldId xmlns:r="http://schemas.openxmlformats.org/officeDocument/2006/relationships" id="261" r:id="R14867a2d4ab7423d"/>
    <p:sldId xmlns:r="http://schemas.openxmlformats.org/officeDocument/2006/relationships" id="262" r:id="Rca7fdc52e6da4c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365dabdeb4340" /><Relationship Type="http://schemas.openxmlformats.org/officeDocument/2006/relationships/slide" Target="/ppt/slides/slide1.xml" Id="R6c3ca322d33b47f4" /><Relationship Type="http://schemas.openxmlformats.org/officeDocument/2006/relationships/slide" Target="/ppt/slides/slide2.xml" Id="Rd28bc9e329594b1d" /><Relationship Type="http://schemas.openxmlformats.org/officeDocument/2006/relationships/slide" Target="/ppt/slides/slide3.xml" Id="R2ef4d57aadd647df" /><Relationship Type="http://schemas.openxmlformats.org/officeDocument/2006/relationships/slide" Target="/ppt/slides/slide4.xml" Id="Ra37fc6eeaa864ca5" /><Relationship Type="http://schemas.openxmlformats.org/officeDocument/2006/relationships/slide" Target="/ppt/slides/slide5.xml" Id="R4d7dbd2af15d42ec" /><Relationship Type="http://schemas.openxmlformats.org/officeDocument/2006/relationships/slide" Target="/ppt/slides/slide6.xml" Id="R14867a2d4ab7423d" /><Relationship Type="http://schemas.openxmlformats.org/officeDocument/2006/relationships/slide" Target="/ppt/slides/slide7.xml" Id="Rca7fdc52e6da4c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c103c795743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efe48213a4033" /><Relationship Type="http://schemas.openxmlformats.org/officeDocument/2006/relationships/theme" Target="/ppt/slideMasters/theme/theme1.xml" Id="R606d20e3fb6444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5efe48213a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c9d97817b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01d6b94a04b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3a5490f0248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8ccaa720641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6c5ce545540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d5aa3fa7346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05d7ffab9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