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5f18069b2b4b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f246635aa94cd7"/>
  </p:sldMasterIdLst>
  <p:sldIdLst>
    <p:sldId xmlns:r="http://schemas.openxmlformats.org/officeDocument/2006/relationships" id="256" r:id="R28c65e11ca0143ba"/>
    <p:sldId xmlns:r="http://schemas.openxmlformats.org/officeDocument/2006/relationships" id="257" r:id="R21820805036a4a88"/>
    <p:sldId xmlns:r="http://schemas.openxmlformats.org/officeDocument/2006/relationships" id="258" r:id="R0586220505e8478e"/>
    <p:sldId xmlns:r="http://schemas.openxmlformats.org/officeDocument/2006/relationships" id="259" r:id="R44673652a8154101"/>
    <p:sldId xmlns:r="http://schemas.openxmlformats.org/officeDocument/2006/relationships" id="260" r:id="R4c15da673e1b43c0"/>
    <p:sldId xmlns:r="http://schemas.openxmlformats.org/officeDocument/2006/relationships" id="261" r:id="Ra007904fa4c4482b"/>
    <p:sldId xmlns:r="http://schemas.openxmlformats.org/officeDocument/2006/relationships" id="262" r:id="R5c4d2764fb7447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246635aa94cd7" /><Relationship Type="http://schemas.openxmlformats.org/officeDocument/2006/relationships/slide" Target="/ppt/slides/slide1.xml" Id="R28c65e11ca0143ba" /><Relationship Type="http://schemas.openxmlformats.org/officeDocument/2006/relationships/slide" Target="/ppt/slides/slide2.xml" Id="R21820805036a4a88" /><Relationship Type="http://schemas.openxmlformats.org/officeDocument/2006/relationships/slide" Target="/ppt/slides/slide3.xml" Id="R0586220505e8478e" /><Relationship Type="http://schemas.openxmlformats.org/officeDocument/2006/relationships/slide" Target="/ppt/slides/slide4.xml" Id="R44673652a8154101" /><Relationship Type="http://schemas.openxmlformats.org/officeDocument/2006/relationships/slide" Target="/ppt/slides/slide5.xml" Id="R4c15da673e1b43c0" /><Relationship Type="http://schemas.openxmlformats.org/officeDocument/2006/relationships/slide" Target="/ppt/slides/slide6.xml" Id="Ra007904fa4c4482b" /><Relationship Type="http://schemas.openxmlformats.org/officeDocument/2006/relationships/slide" Target="/ppt/slides/slide7.xml" Id="R5c4d2764fb7447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a21b6c48a49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49c73bf9f41f1" /><Relationship Type="http://schemas.openxmlformats.org/officeDocument/2006/relationships/theme" Target="/ppt/slideMasters/theme/theme1.xml" Id="Ref0a09aa755a4a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49c73bf9f41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22d533b084f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801d26cfb4b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6c7f0984a44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b3774391a4c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db8f387c44e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7c72476a840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ec6a168fd4a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STÅLE BETHUELSEN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SIVERTSEN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VAAG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