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1ddb84f1d5d49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27dabeda3194bef"/>
  </p:sldMasterIdLst>
  <p:sldIdLst>
    <p:sldId xmlns:r="http://schemas.openxmlformats.org/officeDocument/2006/relationships" id="256" r:id="R5ea17b6f0be849d6"/>
    <p:sldId xmlns:r="http://schemas.openxmlformats.org/officeDocument/2006/relationships" id="257" r:id="R020b52eb217a4a65"/>
    <p:sldId xmlns:r="http://schemas.openxmlformats.org/officeDocument/2006/relationships" id="258" r:id="R13cd9686d6b04868"/>
    <p:sldId xmlns:r="http://schemas.openxmlformats.org/officeDocument/2006/relationships" id="259" r:id="Reb0a6434b41b4ed2"/>
    <p:sldId xmlns:r="http://schemas.openxmlformats.org/officeDocument/2006/relationships" id="260" r:id="Rba5052562d9f4a06"/>
    <p:sldId xmlns:r="http://schemas.openxmlformats.org/officeDocument/2006/relationships" id="261" r:id="R78f111fce38542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7dabeda3194bef" /><Relationship Type="http://schemas.openxmlformats.org/officeDocument/2006/relationships/slide" Target="/ppt/slides/slide1.xml" Id="R5ea17b6f0be849d6" /><Relationship Type="http://schemas.openxmlformats.org/officeDocument/2006/relationships/slide" Target="/ppt/slides/slide2.xml" Id="R020b52eb217a4a65" /><Relationship Type="http://schemas.openxmlformats.org/officeDocument/2006/relationships/slide" Target="/ppt/slides/slide3.xml" Id="R13cd9686d6b04868" /><Relationship Type="http://schemas.openxmlformats.org/officeDocument/2006/relationships/slide" Target="/ppt/slides/slide4.xml" Id="Reb0a6434b41b4ed2" /><Relationship Type="http://schemas.openxmlformats.org/officeDocument/2006/relationships/slide" Target="/ppt/slides/slide5.xml" Id="Rba5052562d9f4a06" /><Relationship Type="http://schemas.openxmlformats.org/officeDocument/2006/relationships/slide" Target="/ppt/slides/slide6.xml" Id="R78f111fce38542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f7d6dd10a8440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852502ed7d4426" /><Relationship Type="http://schemas.openxmlformats.org/officeDocument/2006/relationships/theme" Target="/ppt/slideMasters/theme/theme1.xml" Id="R050bff33acc14b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852502ed7d44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d2912d746b4d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c41e26b13c4b1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4888cb991843c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eb99a686cb4b4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5e6b00a7214d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662dcce9d44e4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MYHRE RØR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Kanalvegen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4033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90 50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951 636 282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RØR AS</a:t>
            </a:r>
          </a:p>
        </p:txBody>
      </p:sp>
    </p:spTree>
  </p:cSld>
  <p:clrMapOvr>
    <a:masterClrMapping xmlns:a="http://schemas.openxmlformats.org/drawingml/2006/main"/>
  </p:clrMapOvr>
</p:sld>
</file>