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48ff96e7764e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867f6027c34f4e"/>
  </p:sldMasterIdLst>
  <p:sldIdLst>
    <p:sldId xmlns:r="http://schemas.openxmlformats.org/officeDocument/2006/relationships" id="256" r:id="R9845ea944fda4f7a"/>
    <p:sldId xmlns:r="http://schemas.openxmlformats.org/officeDocument/2006/relationships" id="257" r:id="Rd9b0fda8962b4554"/>
    <p:sldId xmlns:r="http://schemas.openxmlformats.org/officeDocument/2006/relationships" id="258" r:id="Rb129342c906144e9"/>
    <p:sldId xmlns:r="http://schemas.openxmlformats.org/officeDocument/2006/relationships" id="259" r:id="R0e6799d6817f4913"/>
    <p:sldId xmlns:r="http://schemas.openxmlformats.org/officeDocument/2006/relationships" id="260" r:id="R4d7a1992539d44bf"/>
    <p:sldId xmlns:r="http://schemas.openxmlformats.org/officeDocument/2006/relationships" id="261" r:id="R52e3f53c50154307"/>
    <p:sldId xmlns:r="http://schemas.openxmlformats.org/officeDocument/2006/relationships" id="262" r:id="Rf55a5143ae2646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867f6027c34f4e" /><Relationship Type="http://schemas.openxmlformats.org/officeDocument/2006/relationships/slide" Target="/ppt/slides/slide1.xml" Id="R9845ea944fda4f7a" /><Relationship Type="http://schemas.openxmlformats.org/officeDocument/2006/relationships/slide" Target="/ppt/slides/slide2.xml" Id="Rd9b0fda8962b4554" /><Relationship Type="http://schemas.openxmlformats.org/officeDocument/2006/relationships/slide" Target="/ppt/slides/slide3.xml" Id="Rb129342c906144e9" /><Relationship Type="http://schemas.openxmlformats.org/officeDocument/2006/relationships/slide" Target="/ppt/slides/slide4.xml" Id="R0e6799d6817f4913" /><Relationship Type="http://schemas.openxmlformats.org/officeDocument/2006/relationships/slide" Target="/ppt/slides/slide5.xml" Id="R4d7a1992539d44bf" /><Relationship Type="http://schemas.openxmlformats.org/officeDocument/2006/relationships/slide" Target="/ppt/slides/slide6.xml" Id="R52e3f53c50154307" /><Relationship Type="http://schemas.openxmlformats.org/officeDocument/2006/relationships/slide" Target="/ppt/slides/slide7.xml" Id="Rf55a5143ae2646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92df8fb9ba44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e0a5ca2ae242e9" /><Relationship Type="http://schemas.openxmlformats.org/officeDocument/2006/relationships/theme" Target="/ppt/slideMasters/theme/theme1.xml" Id="R1fa48835a28748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e0a5ca2ae242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bdf89067f34dc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04ae5724f941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5fdb2a85d743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5c8c6e340f44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a064df6bad46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83e2094aeb4f1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88d498bc194d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BUHOLMENS BYGGESELSKAP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BUHOLMENS BYGGESELSKAP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BUHOLMENS BYGGESELSKAP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BUHOLMENS BYGGESELSKAP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BUHOLMENS BYGGESELSKAP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BUHOLMENS BYGGESELSKAP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14 572 041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2 728 509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2 563 355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23 421 298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29 000 909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BUHOLMENS BYGGESELSKAP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SLINNING KNUT TORE NORVIK  –  64,3 %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SLINNING ANNE-MAY  –  11,8 %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SLINNING KRISTINA  –  11,8 %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SLINNING TORE ANDREAS  –  11,8 %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SLINNING KNUT TORE NORVIK  –  0,4 %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BUHOLMENS BYGGESELSKAP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Klaus Nilsens gate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6003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13 20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951 575 003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BUHOLMENS BYGGESELSKAP AS</a:t>
            </a:r>
          </a:p>
        </p:txBody>
      </p:sp>
    </p:spTree>
  </p:cSld>
  <p:clrMapOvr>
    <a:masterClrMapping xmlns:a="http://schemas.openxmlformats.org/drawingml/2006/main"/>
  </p:clrMapOvr>
</p:sld>
</file>