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a2b0ad14fd4b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f459f2c65974fbf"/>
  </p:sldMasterIdLst>
  <p:sldIdLst>
    <p:sldId xmlns:r="http://schemas.openxmlformats.org/officeDocument/2006/relationships" id="256" r:id="R32ab0796cabc40ba"/>
    <p:sldId xmlns:r="http://schemas.openxmlformats.org/officeDocument/2006/relationships" id="257" r:id="R8ef9bd43bbc34568"/>
    <p:sldId xmlns:r="http://schemas.openxmlformats.org/officeDocument/2006/relationships" id="258" r:id="Ra998b4f82e104401"/>
    <p:sldId xmlns:r="http://schemas.openxmlformats.org/officeDocument/2006/relationships" id="259" r:id="Re0928604a380430c"/>
    <p:sldId xmlns:r="http://schemas.openxmlformats.org/officeDocument/2006/relationships" id="260" r:id="R96e2baeb338549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f459f2c65974fbf" /><Relationship Type="http://schemas.openxmlformats.org/officeDocument/2006/relationships/slide" Target="/ppt/slides/slide1.xml" Id="R32ab0796cabc40ba" /><Relationship Type="http://schemas.openxmlformats.org/officeDocument/2006/relationships/slide" Target="/ppt/slides/slide2.xml" Id="R8ef9bd43bbc34568" /><Relationship Type="http://schemas.openxmlformats.org/officeDocument/2006/relationships/slide" Target="/ppt/slides/slide3.xml" Id="Ra998b4f82e104401" /><Relationship Type="http://schemas.openxmlformats.org/officeDocument/2006/relationships/slide" Target="/ppt/slides/slide4.xml" Id="Re0928604a380430c" /><Relationship Type="http://schemas.openxmlformats.org/officeDocument/2006/relationships/slide" Target="/ppt/slides/slide5.xml" Id="R96e2baeb338549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dfcb752b144c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ac546e3df49c3" /><Relationship Type="http://schemas.openxmlformats.org/officeDocument/2006/relationships/theme" Target="/ppt/slideMasters/theme/theme1.xml" Id="R4fdaab524143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3ac546e3df49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da3bb9fc3b4b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4153dbd91465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0ce198b4444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01e8b973643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23a1f2e2647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MINI MAX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MINI MAX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MINI MAX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MINI MAX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MINI MAX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MINI MAX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951 482 838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MINI MAX</a:t>
            </a:r>
          </a:p>
        </p:txBody>
      </p:sp>
    </p:spTree>
  </p:cSld>
  <p:clrMapOvr>
    <a:masterClrMapping xmlns:a="http://schemas.openxmlformats.org/drawingml/2006/main"/>
  </p:clrMapOvr>
</p:sld>
</file>