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9bfe5f6dae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9f7d49579446e"/>
  </p:sldMasterIdLst>
  <p:sldIdLst>
    <p:sldId xmlns:r="http://schemas.openxmlformats.org/officeDocument/2006/relationships" id="256" r:id="R69d85ee313aa42ed"/>
    <p:sldId xmlns:r="http://schemas.openxmlformats.org/officeDocument/2006/relationships" id="257" r:id="Rc7c21eda973f46bc"/>
    <p:sldId xmlns:r="http://schemas.openxmlformats.org/officeDocument/2006/relationships" id="258" r:id="R6cf9219bd0804e89"/>
    <p:sldId xmlns:r="http://schemas.openxmlformats.org/officeDocument/2006/relationships" id="259" r:id="R301200167997487d"/>
    <p:sldId xmlns:r="http://schemas.openxmlformats.org/officeDocument/2006/relationships" id="260" r:id="R436d1a280cc3410d"/>
    <p:sldId xmlns:r="http://schemas.openxmlformats.org/officeDocument/2006/relationships" id="261" r:id="Re27e2eafb2444961"/>
    <p:sldId xmlns:r="http://schemas.openxmlformats.org/officeDocument/2006/relationships" id="262" r:id="R7b6b37789d39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9f7d49579446e" /><Relationship Type="http://schemas.openxmlformats.org/officeDocument/2006/relationships/slide" Target="/ppt/slides/slide1.xml" Id="R69d85ee313aa42ed" /><Relationship Type="http://schemas.openxmlformats.org/officeDocument/2006/relationships/slide" Target="/ppt/slides/slide2.xml" Id="Rc7c21eda973f46bc" /><Relationship Type="http://schemas.openxmlformats.org/officeDocument/2006/relationships/slide" Target="/ppt/slides/slide3.xml" Id="R6cf9219bd0804e89" /><Relationship Type="http://schemas.openxmlformats.org/officeDocument/2006/relationships/slide" Target="/ppt/slides/slide4.xml" Id="R301200167997487d" /><Relationship Type="http://schemas.openxmlformats.org/officeDocument/2006/relationships/slide" Target="/ppt/slides/slide5.xml" Id="R436d1a280cc3410d" /><Relationship Type="http://schemas.openxmlformats.org/officeDocument/2006/relationships/slide" Target="/ppt/slides/slide6.xml" Id="Re27e2eafb2444961" /><Relationship Type="http://schemas.openxmlformats.org/officeDocument/2006/relationships/slide" Target="/ppt/slides/slide7.xml" Id="R7b6b37789d39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726defbff41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25f1aab994336" /><Relationship Type="http://schemas.openxmlformats.org/officeDocument/2006/relationships/theme" Target="/ppt/slideMasters/theme/theme1.xml" Id="R543ddfed65834b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b25f1aab99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0dba4d292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2729d729a44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33c9fa56a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2e822fd554b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079a9e7a144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65726eb6542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5aad0ba2d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AMUNDSEN DIVING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AMUNDSEN DIVING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AMUNDSEN DIVING ble etablert [år] og holder til i Rubbestadneset.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AMUNDSEN DIVING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AMUNDSEN DIVING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AMUNDSEN DIVING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39 218 053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−2 981 762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−2 132 087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5 737 387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15 956 277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AMUNDSEN DIVING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GEIR  –  38,4 %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MORTEN  –  38,3 %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LINE AMUNDSEN  –  23,3 %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AMUNDSEN DIVING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Austbøvegen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5420 Rubbestadneset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42 82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951 402 346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AMUNDSEN DIVING</a:t>
            </a:r>
          </a:p>
        </p:txBody>
      </p:sp>
    </p:spTree>
  </p:cSld>
  <p:clrMapOvr>
    <a:masterClrMapping xmlns:a="http://schemas.openxmlformats.org/drawingml/2006/main"/>
  </p:clrMapOvr>
</p:sld>
</file>