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7a2020f5f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635bc560945d9"/>
  </p:sldMasterIdLst>
  <p:sldIdLst>
    <p:sldId xmlns:r="http://schemas.openxmlformats.org/officeDocument/2006/relationships" id="256" r:id="R7fb0b8f0e08148e6"/>
    <p:sldId xmlns:r="http://schemas.openxmlformats.org/officeDocument/2006/relationships" id="257" r:id="R0a1db11c8a564fe0"/>
    <p:sldId xmlns:r="http://schemas.openxmlformats.org/officeDocument/2006/relationships" id="258" r:id="R35645772574e4a51"/>
    <p:sldId xmlns:r="http://schemas.openxmlformats.org/officeDocument/2006/relationships" id="259" r:id="R5d7eb540257d4e5a"/>
    <p:sldId xmlns:r="http://schemas.openxmlformats.org/officeDocument/2006/relationships" id="260" r:id="R58cdf530b1fd4368"/>
    <p:sldId xmlns:r="http://schemas.openxmlformats.org/officeDocument/2006/relationships" id="261" r:id="Rd27fd45bbb4c4a95"/>
    <p:sldId xmlns:r="http://schemas.openxmlformats.org/officeDocument/2006/relationships" id="262" r:id="R8a570a6795a0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635bc560945d9" /><Relationship Type="http://schemas.openxmlformats.org/officeDocument/2006/relationships/slide" Target="/ppt/slides/slide1.xml" Id="R7fb0b8f0e08148e6" /><Relationship Type="http://schemas.openxmlformats.org/officeDocument/2006/relationships/slide" Target="/ppt/slides/slide2.xml" Id="R0a1db11c8a564fe0" /><Relationship Type="http://schemas.openxmlformats.org/officeDocument/2006/relationships/slide" Target="/ppt/slides/slide3.xml" Id="R35645772574e4a51" /><Relationship Type="http://schemas.openxmlformats.org/officeDocument/2006/relationships/slide" Target="/ppt/slides/slide4.xml" Id="R5d7eb540257d4e5a" /><Relationship Type="http://schemas.openxmlformats.org/officeDocument/2006/relationships/slide" Target="/ppt/slides/slide5.xml" Id="R58cdf530b1fd4368" /><Relationship Type="http://schemas.openxmlformats.org/officeDocument/2006/relationships/slide" Target="/ppt/slides/slide6.xml" Id="Rd27fd45bbb4c4a95" /><Relationship Type="http://schemas.openxmlformats.org/officeDocument/2006/relationships/slide" Target="/ppt/slides/slide7.xml" Id="R8a570a6795a0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5a85e2eee40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8963a25b04e93" /><Relationship Type="http://schemas.openxmlformats.org/officeDocument/2006/relationships/theme" Target="/ppt/slideMasters/theme/theme1.xml" Id="R8f1c2c1889dc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68963a25b0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e28fd04eb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0dcf508aa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4d22ea4da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a59ec2d75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66acd232f4f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9a8afcb4f4d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044f2932f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AALESUND SHIPPING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AALESUND SHIPPING GROUP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402 906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12 246 887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21 557 395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26 270 825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BJØRN KÅRE  –  45,7 %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KÅRE JOHN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KATHRINE E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KOFSTADMOEN LINDA MARIE E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KÅRE JOHN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Molovegen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6004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951 280 909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SHIPPING GROUP AS</a:t>
            </a:r>
          </a:p>
        </p:txBody>
      </p:sp>
    </p:spTree>
  </p:cSld>
  <p:clrMapOvr>
    <a:masterClrMapping xmlns:a="http://schemas.openxmlformats.org/drawingml/2006/main"/>
  </p:clrMapOvr>
</p:sld>
</file>