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9c1f8aead7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54f0de46948f7"/>
  </p:sldMasterIdLst>
  <p:sldIdLst>
    <p:sldId xmlns:r="http://schemas.openxmlformats.org/officeDocument/2006/relationships" id="256" r:id="R8b0578fe5e864891"/>
    <p:sldId xmlns:r="http://schemas.openxmlformats.org/officeDocument/2006/relationships" id="257" r:id="R1db466e1f7d1464d"/>
    <p:sldId xmlns:r="http://schemas.openxmlformats.org/officeDocument/2006/relationships" id="258" r:id="Ra1aa0765edd44a35"/>
    <p:sldId xmlns:r="http://schemas.openxmlformats.org/officeDocument/2006/relationships" id="259" r:id="R9a154706ef29422b"/>
    <p:sldId xmlns:r="http://schemas.openxmlformats.org/officeDocument/2006/relationships" id="260" r:id="R6420f6da2bd3446d"/>
    <p:sldId xmlns:r="http://schemas.openxmlformats.org/officeDocument/2006/relationships" id="261" r:id="Rb47a49c485d0447c"/>
    <p:sldId xmlns:r="http://schemas.openxmlformats.org/officeDocument/2006/relationships" id="262" r:id="Rfeaf30dca933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54f0de46948f7" /><Relationship Type="http://schemas.openxmlformats.org/officeDocument/2006/relationships/slide" Target="/ppt/slides/slide1.xml" Id="R8b0578fe5e864891" /><Relationship Type="http://schemas.openxmlformats.org/officeDocument/2006/relationships/slide" Target="/ppt/slides/slide2.xml" Id="R1db466e1f7d1464d" /><Relationship Type="http://schemas.openxmlformats.org/officeDocument/2006/relationships/slide" Target="/ppt/slides/slide3.xml" Id="Ra1aa0765edd44a35" /><Relationship Type="http://schemas.openxmlformats.org/officeDocument/2006/relationships/slide" Target="/ppt/slides/slide4.xml" Id="R9a154706ef29422b" /><Relationship Type="http://schemas.openxmlformats.org/officeDocument/2006/relationships/slide" Target="/ppt/slides/slide5.xml" Id="R6420f6da2bd3446d" /><Relationship Type="http://schemas.openxmlformats.org/officeDocument/2006/relationships/slide" Target="/ppt/slides/slide6.xml" Id="Rb47a49c485d0447c" /><Relationship Type="http://schemas.openxmlformats.org/officeDocument/2006/relationships/slide" Target="/ppt/slides/slide7.xml" Id="Rfeaf30dca933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b32dba67941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6a6011c294e1a" /><Relationship Type="http://schemas.openxmlformats.org/officeDocument/2006/relationships/theme" Target="/ppt/slideMasters/theme/theme1.xml" Id="R7195f2640d82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66a6011c29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19c6f3db2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ecca8dc88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fbb40ebf1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fe015b81f4c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54d8d962b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2bc74e4144c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49d897d7045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MOELVEN MODUS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MOELVEN MODUS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344 234 000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−32 733 000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MOELVEN INDUSTRIER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Asfaltvegen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06050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post.modus@moelven.no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www.moelven.no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951 269 778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