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04778560a14a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638f2c2f244929"/>
  </p:sldMasterIdLst>
  <p:sldIdLst>
    <p:sldId xmlns:r="http://schemas.openxmlformats.org/officeDocument/2006/relationships" id="256" r:id="Rc1ce50c7e1954291"/>
    <p:sldId xmlns:r="http://schemas.openxmlformats.org/officeDocument/2006/relationships" id="257" r:id="R2343017898534c25"/>
    <p:sldId xmlns:r="http://schemas.openxmlformats.org/officeDocument/2006/relationships" id="258" r:id="R2a246d6f13304a1d"/>
    <p:sldId xmlns:r="http://schemas.openxmlformats.org/officeDocument/2006/relationships" id="259" r:id="R6b8850510a894a2c"/>
    <p:sldId xmlns:r="http://schemas.openxmlformats.org/officeDocument/2006/relationships" id="260" r:id="Rb5355057581c428c"/>
    <p:sldId xmlns:r="http://schemas.openxmlformats.org/officeDocument/2006/relationships" id="261" r:id="R32d9b12d867f4df0"/>
    <p:sldId xmlns:r="http://schemas.openxmlformats.org/officeDocument/2006/relationships" id="262" r:id="R1581336edc214c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638f2c2f244929" /><Relationship Type="http://schemas.openxmlformats.org/officeDocument/2006/relationships/slide" Target="/ppt/slides/slide1.xml" Id="Rc1ce50c7e1954291" /><Relationship Type="http://schemas.openxmlformats.org/officeDocument/2006/relationships/slide" Target="/ppt/slides/slide2.xml" Id="R2343017898534c25" /><Relationship Type="http://schemas.openxmlformats.org/officeDocument/2006/relationships/slide" Target="/ppt/slides/slide3.xml" Id="R2a246d6f13304a1d" /><Relationship Type="http://schemas.openxmlformats.org/officeDocument/2006/relationships/slide" Target="/ppt/slides/slide4.xml" Id="R6b8850510a894a2c" /><Relationship Type="http://schemas.openxmlformats.org/officeDocument/2006/relationships/slide" Target="/ppt/slides/slide5.xml" Id="Rb5355057581c428c" /><Relationship Type="http://schemas.openxmlformats.org/officeDocument/2006/relationships/slide" Target="/ppt/slides/slide6.xml" Id="R32d9b12d867f4df0" /><Relationship Type="http://schemas.openxmlformats.org/officeDocument/2006/relationships/slide" Target="/ppt/slides/slide7.xml" Id="R1581336edc214c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b971abb1924d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ba3d060d64b3f" /><Relationship Type="http://schemas.openxmlformats.org/officeDocument/2006/relationships/theme" Target="/ppt/slideMasters/theme/theme1.xml" Id="R45cb0f3e60034f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7ba3d060d64b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24b6fcda449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ffa079f6f41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1e0c4da6848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5fa76445345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256cc7d2045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d83f8f57041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3dada51a04a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BENTE OG KJELL KARLSEN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OG KJELL KARLSEN AS ble etablert [år] og holder til i Dilling.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10 186 694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10 186 694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JONAS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STIAN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BENTE ELI  –  32,0 %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Hestehovveien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1570 Dilling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26 59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951 268 607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