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efcf3c1e6d4a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38fa1fee764f14"/>
  </p:sldMasterIdLst>
  <p:sldIdLst>
    <p:sldId xmlns:r="http://schemas.openxmlformats.org/officeDocument/2006/relationships" id="256" r:id="R615684bb42564d9f"/>
    <p:sldId xmlns:r="http://schemas.openxmlformats.org/officeDocument/2006/relationships" id="257" r:id="Re102e743cb284edc"/>
    <p:sldId xmlns:r="http://schemas.openxmlformats.org/officeDocument/2006/relationships" id="258" r:id="R38bdfc2f78084b1d"/>
    <p:sldId xmlns:r="http://schemas.openxmlformats.org/officeDocument/2006/relationships" id="259" r:id="R9ef1da512a3d4e78"/>
    <p:sldId xmlns:r="http://schemas.openxmlformats.org/officeDocument/2006/relationships" id="260" r:id="R4cac408346a24949"/>
    <p:sldId xmlns:r="http://schemas.openxmlformats.org/officeDocument/2006/relationships" id="261" r:id="R3a29782be0ee4c9b"/>
    <p:sldId xmlns:r="http://schemas.openxmlformats.org/officeDocument/2006/relationships" id="262" r:id="Re6c4bf5db8e74e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38fa1fee764f14" /><Relationship Type="http://schemas.openxmlformats.org/officeDocument/2006/relationships/slide" Target="/ppt/slides/slide1.xml" Id="R615684bb42564d9f" /><Relationship Type="http://schemas.openxmlformats.org/officeDocument/2006/relationships/slide" Target="/ppt/slides/slide2.xml" Id="Re102e743cb284edc" /><Relationship Type="http://schemas.openxmlformats.org/officeDocument/2006/relationships/slide" Target="/ppt/slides/slide3.xml" Id="R38bdfc2f78084b1d" /><Relationship Type="http://schemas.openxmlformats.org/officeDocument/2006/relationships/slide" Target="/ppt/slides/slide4.xml" Id="R9ef1da512a3d4e78" /><Relationship Type="http://schemas.openxmlformats.org/officeDocument/2006/relationships/slide" Target="/ppt/slides/slide5.xml" Id="R4cac408346a24949" /><Relationship Type="http://schemas.openxmlformats.org/officeDocument/2006/relationships/slide" Target="/ppt/slides/slide6.xml" Id="R3a29782be0ee4c9b" /><Relationship Type="http://schemas.openxmlformats.org/officeDocument/2006/relationships/slide" Target="/ppt/slides/slide7.xml" Id="Re6c4bf5db8e74e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8c90c78500433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e7322c9672481c" /><Relationship Type="http://schemas.openxmlformats.org/officeDocument/2006/relationships/theme" Target="/ppt/slideMasters/theme/theme1.xml" Id="R61fc7670d1b241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e7322c967248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91c4f6fc7543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684d4f441a49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776f9e9fe946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13c1e9ba2a40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9ecf2e540c4d0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bbe366ca6a473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4deb5af29c4c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TAXIREGNSKAP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TAXIREGNSKAP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TAXIREGNSKAP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TAXIREGNSKAP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TAXIREGNSKAP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TAXIREGNSKAP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11 440 765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729 555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567 661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3 350 621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TAXIREGNSKAP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AKBAR MOHAMMAD  –  88,0 %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MARIA LATIF  –  12,0 %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TAXIREGNSKAP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Sandstuveien 60A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 80 35 05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951 235 539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TAXIREGNSKAP AS</a:t>
            </a:r>
          </a:p>
        </p:txBody>
      </p:sp>
    </p:spTree>
  </p:cSld>
  <p:clrMapOvr>
    <a:masterClrMapping xmlns:a="http://schemas.openxmlformats.org/drawingml/2006/main"/>
  </p:clrMapOvr>
</p:sld>
</file>