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a4640dff5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053ff390240af"/>
  </p:sldMasterIdLst>
  <p:sldIdLst>
    <p:sldId xmlns:r="http://schemas.openxmlformats.org/officeDocument/2006/relationships" id="256" r:id="Rcb09c291ed174343"/>
    <p:sldId xmlns:r="http://schemas.openxmlformats.org/officeDocument/2006/relationships" id="257" r:id="R59ef864ba94b4405"/>
    <p:sldId xmlns:r="http://schemas.openxmlformats.org/officeDocument/2006/relationships" id="258" r:id="R52b3d88474cb4957"/>
    <p:sldId xmlns:r="http://schemas.openxmlformats.org/officeDocument/2006/relationships" id="259" r:id="R2a19e278575849fd"/>
    <p:sldId xmlns:r="http://schemas.openxmlformats.org/officeDocument/2006/relationships" id="260" r:id="Rad7b36b79122498d"/>
    <p:sldId xmlns:r="http://schemas.openxmlformats.org/officeDocument/2006/relationships" id="261" r:id="Rdeb27015269d4bc8"/>
    <p:sldId xmlns:r="http://schemas.openxmlformats.org/officeDocument/2006/relationships" id="262" r:id="R16e7f05c0964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053ff390240af" /><Relationship Type="http://schemas.openxmlformats.org/officeDocument/2006/relationships/slide" Target="/ppt/slides/slide1.xml" Id="Rcb09c291ed174343" /><Relationship Type="http://schemas.openxmlformats.org/officeDocument/2006/relationships/slide" Target="/ppt/slides/slide2.xml" Id="R59ef864ba94b4405" /><Relationship Type="http://schemas.openxmlformats.org/officeDocument/2006/relationships/slide" Target="/ppt/slides/slide3.xml" Id="R52b3d88474cb4957" /><Relationship Type="http://schemas.openxmlformats.org/officeDocument/2006/relationships/slide" Target="/ppt/slides/slide4.xml" Id="R2a19e278575849fd" /><Relationship Type="http://schemas.openxmlformats.org/officeDocument/2006/relationships/slide" Target="/ppt/slides/slide5.xml" Id="Rad7b36b79122498d" /><Relationship Type="http://schemas.openxmlformats.org/officeDocument/2006/relationships/slide" Target="/ppt/slides/slide6.xml" Id="Rdeb27015269d4bc8" /><Relationship Type="http://schemas.openxmlformats.org/officeDocument/2006/relationships/slide" Target="/ppt/slides/slide7.xml" Id="R16e7f05c0964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cfcd2fd9b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0f9efa5eb40f1" /><Relationship Type="http://schemas.openxmlformats.org/officeDocument/2006/relationships/theme" Target="/ppt/slideMasters/theme/theme1.xml" Id="R377e9529d424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0f9efa5eb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445dd9f6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88633e51f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09e10a98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43a5ad2b9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1a5e0e3f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19e8ad5d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a4eafd6d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BETONGELEMENTER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BETONGELEMENTER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632 257 191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38 023 017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32 095 777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167 065 342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357 381 641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951 194 913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BETONGELEMENTER AS</a:t>
            </a:r>
          </a:p>
        </p:txBody>
      </p:sp>
    </p:spTree>
  </p:cSld>
  <p:clrMapOvr>
    <a:masterClrMapping xmlns:a="http://schemas.openxmlformats.org/drawingml/2006/main"/>
  </p:clrMapOvr>
</p:sld>
</file>