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495eb7a44c48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5e6039b3904d0b"/>
  </p:sldMasterIdLst>
  <p:sldIdLst>
    <p:sldId xmlns:r="http://schemas.openxmlformats.org/officeDocument/2006/relationships" id="256" r:id="R3ab6479290b542a5"/>
    <p:sldId xmlns:r="http://schemas.openxmlformats.org/officeDocument/2006/relationships" id="257" r:id="R3460dbfc481a40d5"/>
    <p:sldId xmlns:r="http://schemas.openxmlformats.org/officeDocument/2006/relationships" id="258" r:id="R75ce317d2cb2443d"/>
    <p:sldId xmlns:r="http://schemas.openxmlformats.org/officeDocument/2006/relationships" id="259" r:id="R4ca64bc191184ffd"/>
    <p:sldId xmlns:r="http://schemas.openxmlformats.org/officeDocument/2006/relationships" id="260" r:id="Rd0d3af58704c4420"/>
    <p:sldId xmlns:r="http://schemas.openxmlformats.org/officeDocument/2006/relationships" id="261" r:id="R78f66227429e4021"/>
    <p:sldId xmlns:r="http://schemas.openxmlformats.org/officeDocument/2006/relationships" id="262" r:id="R612a5baeef174f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5e6039b3904d0b" /><Relationship Type="http://schemas.openxmlformats.org/officeDocument/2006/relationships/slide" Target="/ppt/slides/slide1.xml" Id="R3ab6479290b542a5" /><Relationship Type="http://schemas.openxmlformats.org/officeDocument/2006/relationships/slide" Target="/ppt/slides/slide2.xml" Id="R3460dbfc481a40d5" /><Relationship Type="http://schemas.openxmlformats.org/officeDocument/2006/relationships/slide" Target="/ppt/slides/slide3.xml" Id="R75ce317d2cb2443d" /><Relationship Type="http://schemas.openxmlformats.org/officeDocument/2006/relationships/slide" Target="/ppt/slides/slide4.xml" Id="R4ca64bc191184ffd" /><Relationship Type="http://schemas.openxmlformats.org/officeDocument/2006/relationships/slide" Target="/ppt/slides/slide5.xml" Id="Rd0d3af58704c4420" /><Relationship Type="http://schemas.openxmlformats.org/officeDocument/2006/relationships/slide" Target="/ppt/slides/slide6.xml" Id="R78f66227429e4021" /><Relationship Type="http://schemas.openxmlformats.org/officeDocument/2006/relationships/slide" Target="/ppt/slides/slide7.xml" Id="R612a5baeef174f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41679f28ec4c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32af4c4b94d1c" /><Relationship Type="http://schemas.openxmlformats.org/officeDocument/2006/relationships/theme" Target="/ppt/slideMasters/theme/theme1.xml" Id="Rf7e3677162e542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832af4c4b94d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fdb4f755448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36195ce1340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c4cdddcb54a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85d45a8b443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1cf9760174f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f7d7413a442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a58dc34c74e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FAGERHOLT INVEST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FAGERHOLT INVEST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42 864 837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233 135 032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233 416 107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TIBURON AS  –  55,8 %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ALCINA AS  –  14,7 %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ANMA AS  –  14,7 %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CAROLINAN AS  –  14,7 %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TIBURON AS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Fred. Olsens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951 192 147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