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a74f23a65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67862cfbf4662"/>
  </p:sldMasterIdLst>
  <p:sldIdLst>
    <p:sldId xmlns:r="http://schemas.openxmlformats.org/officeDocument/2006/relationships" id="256" r:id="R4210ae86367b4cb6"/>
    <p:sldId xmlns:r="http://schemas.openxmlformats.org/officeDocument/2006/relationships" id="257" r:id="Reca3629a0db04645"/>
    <p:sldId xmlns:r="http://schemas.openxmlformats.org/officeDocument/2006/relationships" id="258" r:id="R7198a25b86b54581"/>
    <p:sldId xmlns:r="http://schemas.openxmlformats.org/officeDocument/2006/relationships" id="259" r:id="Raf61070b7fb94a87"/>
    <p:sldId xmlns:r="http://schemas.openxmlformats.org/officeDocument/2006/relationships" id="260" r:id="R063d7ae0bf5641da"/>
    <p:sldId xmlns:r="http://schemas.openxmlformats.org/officeDocument/2006/relationships" id="261" r:id="R06f82309233d4062"/>
    <p:sldId xmlns:r="http://schemas.openxmlformats.org/officeDocument/2006/relationships" id="262" r:id="R086602881e0d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67862cfbf4662" /><Relationship Type="http://schemas.openxmlformats.org/officeDocument/2006/relationships/slide" Target="/ppt/slides/slide1.xml" Id="R4210ae86367b4cb6" /><Relationship Type="http://schemas.openxmlformats.org/officeDocument/2006/relationships/slide" Target="/ppt/slides/slide2.xml" Id="Reca3629a0db04645" /><Relationship Type="http://schemas.openxmlformats.org/officeDocument/2006/relationships/slide" Target="/ppt/slides/slide3.xml" Id="R7198a25b86b54581" /><Relationship Type="http://schemas.openxmlformats.org/officeDocument/2006/relationships/slide" Target="/ppt/slides/slide4.xml" Id="Raf61070b7fb94a87" /><Relationship Type="http://schemas.openxmlformats.org/officeDocument/2006/relationships/slide" Target="/ppt/slides/slide5.xml" Id="R063d7ae0bf5641da" /><Relationship Type="http://schemas.openxmlformats.org/officeDocument/2006/relationships/slide" Target="/ppt/slides/slide6.xml" Id="R06f82309233d4062" /><Relationship Type="http://schemas.openxmlformats.org/officeDocument/2006/relationships/slide" Target="/ppt/slides/slide7.xml" Id="R086602881e0d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2a189ed37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78fd6de64353" /><Relationship Type="http://schemas.openxmlformats.org/officeDocument/2006/relationships/theme" Target="/ppt/slideMasters/theme/theme1.xml" Id="Rc575cefa4600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678fd6de6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0807a70bc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bb5d8fb74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c7e16a547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c0591b3ad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875aff24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6c0b0f7d4b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bda6ec4d7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