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497a477c54e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f965dd9cbc4d4b"/>
  </p:sldMasterIdLst>
  <p:sldIdLst>
    <p:sldId xmlns:r="http://schemas.openxmlformats.org/officeDocument/2006/relationships" id="256" r:id="R3ea5d455676444e4"/>
    <p:sldId xmlns:r="http://schemas.openxmlformats.org/officeDocument/2006/relationships" id="257" r:id="R404ab1bf77f74383"/>
    <p:sldId xmlns:r="http://schemas.openxmlformats.org/officeDocument/2006/relationships" id="258" r:id="R4b89dd3c2eaa4fd9"/>
    <p:sldId xmlns:r="http://schemas.openxmlformats.org/officeDocument/2006/relationships" id="259" r:id="Ra18dbcab865c4f66"/>
    <p:sldId xmlns:r="http://schemas.openxmlformats.org/officeDocument/2006/relationships" id="260" r:id="R01cd8ca72b3a4a40"/>
    <p:sldId xmlns:r="http://schemas.openxmlformats.org/officeDocument/2006/relationships" id="261" r:id="R58d1c78adcaa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f965dd9cbc4d4b" /><Relationship Type="http://schemas.openxmlformats.org/officeDocument/2006/relationships/slide" Target="/ppt/slides/slide1.xml" Id="R3ea5d455676444e4" /><Relationship Type="http://schemas.openxmlformats.org/officeDocument/2006/relationships/slide" Target="/ppt/slides/slide2.xml" Id="R404ab1bf77f74383" /><Relationship Type="http://schemas.openxmlformats.org/officeDocument/2006/relationships/slide" Target="/ppt/slides/slide3.xml" Id="R4b89dd3c2eaa4fd9" /><Relationship Type="http://schemas.openxmlformats.org/officeDocument/2006/relationships/slide" Target="/ppt/slides/slide4.xml" Id="Ra18dbcab865c4f66" /><Relationship Type="http://schemas.openxmlformats.org/officeDocument/2006/relationships/slide" Target="/ppt/slides/slide5.xml" Id="R01cd8ca72b3a4a40" /><Relationship Type="http://schemas.openxmlformats.org/officeDocument/2006/relationships/slide" Target="/ppt/slides/slide6.xml" Id="R58d1c78adcaa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19695b8a9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daa128788457c" /><Relationship Type="http://schemas.openxmlformats.org/officeDocument/2006/relationships/theme" Target="/ppt/slideMasters/theme/theme1.xml" Id="R8aa34db7d9d146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daa128788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97fe8e2e94e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d8152bcd9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c5fc95114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b247ee8134b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5af2c3f984b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d2d56321949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RØRVIK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RØRVIK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RØRVIK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951 016 071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RØRVIK AS</a:t>
            </a:r>
          </a:p>
        </p:txBody>
      </p:sp>
    </p:spTree>
  </p:cSld>
  <p:clrMapOvr>
    <a:masterClrMapping xmlns:a="http://schemas.openxmlformats.org/drawingml/2006/main"/>
  </p:clrMapOvr>
</p:sld>
</file>