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c7b2e6c12548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0d5c4eca7649a9"/>
  </p:sldMasterIdLst>
  <p:sldIdLst>
    <p:sldId xmlns:r="http://schemas.openxmlformats.org/officeDocument/2006/relationships" id="256" r:id="R8ac5caf6436b4cd7"/>
    <p:sldId xmlns:r="http://schemas.openxmlformats.org/officeDocument/2006/relationships" id="257" r:id="R78a4536099e44e27"/>
    <p:sldId xmlns:r="http://schemas.openxmlformats.org/officeDocument/2006/relationships" id="258" r:id="R49a2010f9bb04b76"/>
    <p:sldId xmlns:r="http://schemas.openxmlformats.org/officeDocument/2006/relationships" id="259" r:id="Rb2f2cc1fa9a24c36"/>
    <p:sldId xmlns:r="http://schemas.openxmlformats.org/officeDocument/2006/relationships" id="260" r:id="Rb11c702f27e041f9"/>
    <p:sldId xmlns:r="http://schemas.openxmlformats.org/officeDocument/2006/relationships" id="261" r:id="R50b26c450c6344f2"/>
    <p:sldId xmlns:r="http://schemas.openxmlformats.org/officeDocument/2006/relationships" id="262" r:id="R0aa5cef16a7d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d5c4eca7649a9" /><Relationship Type="http://schemas.openxmlformats.org/officeDocument/2006/relationships/slide" Target="/ppt/slides/slide1.xml" Id="R8ac5caf6436b4cd7" /><Relationship Type="http://schemas.openxmlformats.org/officeDocument/2006/relationships/slide" Target="/ppt/slides/slide2.xml" Id="R78a4536099e44e27" /><Relationship Type="http://schemas.openxmlformats.org/officeDocument/2006/relationships/slide" Target="/ppt/slides/slide3.xml" Id="R49a2010f9bb04b76" /><Relationship Type="http://schemas.openxmlformats.org/officeDocument/2006/relationships/slide" Target="/ppt/slides/slide4.xml" Id="Rb2f2cc1fa9a24c36" /><Relationship Type="http://schemas.openxmlformats.org/officeDocument/2006/relationships/slide" Target="/ppt/slides/slide5.xml" Id="Rb11c702f27e041f9" /><Relationship Type="http://schemas.openxmlformats.org/officeDocument/2006/relationships/slide" Target="/ppt/slides/slide6.xml" Id="R50b26c450c6344f2" /><Relationship Type="http://schemas.openxmlformats.org/officeDocument/2006/relationships/slide" Target="/ppt/slides/slide7.xml" Id="R0aa5cef16a7d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1cd5aa27f4c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b2acdd43e4ea7" /><Relationship Type="http://schemas.openxmlformats.org/officeDocument/2006/relationships/theme" Target="/ppt/slideMasters/theme/theme1.xml" Id="R3b00357f252d4a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b2acdd43e4e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fed00981d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14dd837f8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0865b2dec41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1409497c8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a627092744f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6c4bbba1541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9ead5190047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BERGNORDESIGN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BERGNORDESIGN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BERGNORDESIGN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BERGNORDESIGN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BERGNORDESIGN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BERGNORDESIGN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755 887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545 507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BERGNORDESIGN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 ELIN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BERGNORDESIGN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Elin Vang, Lyngveien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4407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32 33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950 952 741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BERGNORDESIGN AS</a:t>
            </a:r>
          </a:p>
        </p:txBody>
      </p:sp>
    </p:spTree>
  </p:cSld>
  <p:clrMapOvr>
    <a:masterClrMapping xmlns:a="http://schemas.openxmlformats.org/drawingml/2006/main"/>
  </p:clrMapOvr>
</p:sld>
</file>