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1121e1783548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eda7278d314c2f"/>
  </p:sldMasterIdLst>
  <p:sldIdLst>
    <p:sldId xmlns:r="http://schemas.openxmlformats.org/officeDocument/2006/relationships" id="256" r:id="Rbaed20a72e5348b5"/>
    <p:sldId xmlns:r="http://schemas.openxmlformats.org/officeDocument/2006/relationships" id="257" r:id="R129172e9bdf943a9"/>
    <p:sldId xmlns:r="http://schemas.openxmlformats.org/officeDocument/2006/relationships" id="258" r:id="R02ba083379714246"/>
    <p:sldId xmlns:r="http://schemas.openxmlformats.org/officeDocument/2006/relationships" id="259" r:id="R8dab0bad81674e3e"/>
    <p:sldId xmlns:r="http://schemas.openxmlformats.org/officeDocument/2006/relationships" id="260" r:id="R519877d8443846db"/>
    <p:sldId xmlns:r="http://schemas.openxmlformats.org/officeDocument/2006/relationships" id="261" r:id="Rf0842d7598ce4146"/>
    <p:sldId xmlns:r="http://schemas.openxmlformats.org/officeDocument/2006/relationships" id="262" r:id="Re250f44a59fd4b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eda7278d314c2f" /><Relationship Type="http://schemas.openxmlformats.org/officeDocument/2006/relationships/slide" Target="/ppt/slides/slide1.xml" Id="Rbaed20a72e5348b5" /><Relationship Type="http://schemas.openxmlformats.org/officeDocument/2006/relationships/slide" Target="/ppt/slides/slide2.xml" Id="R129172e9bdf943a9" /><Relationship Type="http://schemas.openxmlformats.org/officeDocument/2006/relationships/slide" Target="/ppt/slides/slide3.xml" Id="R02ba083379714246" /><Relationship Type="http://schemas.openxmlformats.org/officeDocument/2006/relationships/slide" Target="/ppt/slides/slide4.xml" Id="R8dab0bad81674e3e" /><Relationship Type="http://schemas.openxmlformats.org/officeDocument/2006/relationships/slide" Target="/ppt/slides/slide5.xml" Id="R519877d8443846db" /><Relationship Type="http://schemas.openxmlformats.org/officeDocument/2006/relationships/slide" Target="/ppt/slides/slide6.xml" Id="Rf0842d7598ce4146" /><Relationship Type="http://schemas.openxmlformats.org/officeDocument/2006/relationships/slide" Target="/ppt/slides/slide7.xml" Id="Re250f44a59fd4b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04489e98d44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a009fe5014de1" /><Relationship Type="http://schemas.openxmlformats.org/officeDocument/2006/relationships/theme" Target="/ppt/slideMasters/theme/theme1.xml" Id="R11c9462542e74c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7a009fe5014d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388bc6bc341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0ec92c6fe45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2e7f6700b42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ca9f47a4446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ea69c600246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86ca1277e4a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de474c31e46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SOLBERG UR OPTIKK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UR OPTIKK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4 056 793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2 202 532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2 829 526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Arbeidergata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87 61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950 932 821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