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edad699d1f4b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51c3facc9f4dec"/>
  </p:sldMasterIdLst>
  <p:sldIdLst>
    <p:sldId xmlns:r="http://schemas.openxmlformats.org/officeDocument/2006/relationships" id="256" r:id="R405278da5a20441f"/>
    <p:sldId xmlns:r="http://schemas.openxmlformats.org/officeDocument/2006/relationships" id="257" r:id="R7e13446ace1d42fb"/>
    <p:sldId xmlns:r="http://schemas.openxmlformats.org/officeDocument/2006/relationships" id="258" r:id="R169f71d2f3fb4b40"/>
    <p:sldId xmlns:r="http://schemas.openxmlformats.org/officeDocument/2006/relationships" id="259" r:id="Rb399f1e8ac684ad7"/>
    <p:sldId xmlns:r="http://schemas.openxmlformats.org/officeDocument/2006/relationships" id="260" r:id="R3b91c94c380a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51c3facc9f4dec" /><Relationship Type="http://schemas.openxmlformats.org/officeDocument/2006/relationships/slide" Target="/ppt/slides/slide1.xml" Id="R405278da5a20441f" /><Relationship Type="http://schemas.openxmlformats.org/officeDocument/2006/relationships/slide" Target="/ppt/slides/slide2.xml" Id="R7e13446ace1d42fb" /><Relationship Type="http://schemas.openxmlformats.org/officeDocument/2006/relationships/slide" Target="/ppt/slides/slide3.xml" Id="R169f71d2f3fb4b40" /><Relationship Type="http://schemas.openxmlformats.org/officeDocument/2006/relationships/slide" Target="/ppt/slides/slide4.xml" Id="Rb399f1e8ac684ad7" /><Relationship Type="http://schemas.openxmlformats.org/officeDocument/2006/relationships/slide" Target="/ppt/slides/slide5.xml" Id="R3b91c94c380a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a276819d64c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eab039ff840ed" /><Relationship Type="http://schemas.openxmlformats.org/officeDocument/2006/relationships/theme" Target="/ppt/slideMasters/theme/theme1.xml" Id="Rd29a837f8bcc44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feab039ff840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7b58efcd940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4911810cd46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eabdc1f17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172dca8d949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1a489ee1945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ASSETS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ASSETS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950 891 394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ASSETS AS</a:t>
            </a:r>
          </a:p>
        </p:txBody>
      </p:sp>
    </p:spTree>
  </p:cSld>
  <p:clrMapOvr>
    <a:masterClrMapping xmlns:a="http://schemas.openxmlformats.org/drawingml/2006/main"/>
  </p:clrMapOvr>
</p:sld>
</file>