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2e919733df4b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899492fb5346dc"/>
  </p:sldMasterIdLst>
  <p:sldIdLst>
    <p:sldId xmlns:r="http://schemas.openxmlformats.org/officeDocument/2006/relationships" id="256" r:id="Rc69ddeb80ec14dd8"/>
    <p:sldId xmlns:r="http://schemas.openxmlformats.org/officeDocument/2006/relationships" id="257" r:id="R3f0c4bfe11824ec9"/>
    <p:sldId xmlns:r="http://schemas.openxmlformats.org/officeDocument/2006/relationships" id="258" r:id="Rc860893e229245f5"/>
    <p:sldId xmlns:r="http://schemas.openxmlformats.org/officeDocument/2006/relationships" id="259" r:id="Rcf0c3274378b40b8"/>
    <p:sldId xmlns:r="http://schemas.openxmlformats.org/officeDocument/2006/relationships" id="260" r:id="R0865826a91f44d10"/>
    <p:sldId xmlns:r="http://schemas.openxmlformats.org/officeDocument/2006/relationships" id="261" r:id="Rd7162c02bb5d42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899492fb5346dc" /><Relationship Type="http://schemas.openxmlformats.org/officeDocument/2006/relationships/slide" Target="/ppt/slides/slide1.xml" Id="Rc69ddeb80ec14dd8" /><Relationship Type="http://schemas.openxmlformats.org/officeDocument/2006/relationships/slide" Target="/ppt/slides/slide2.xml" Id="R3f0c4bfe11824ec9" /><Relationship Type="http://schemas.openxmlformats.org/officeDocument/2006/relationships/slide" Target="/ppt/slides/slide3.xml" Id="Rc860893e229245f5" /><Relationship Type="http://schemas.openxmlformats.org/officeDocument/2006/relationships/slide" Target="/ppt/slides/slide4.xml" Id="Rcf0c3274378b40b8" /><Relationship Type="http://schemas.openxmlformats.org/officeDocument/2006/relationships/slide" Target="/ppt/slides/slide5.xml" Id="R0865826a91f44d10" /><Relationship Type="http://schemas.openxmlformats.org/officeDocument/2006/relationships/slide" Target="/ppt/slides/slide6.xml" Id="Rd7162c02bb5d42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fe3f46afd94a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556e81b17493b" /><Relationship Type="http://schemas.openxmlformats.org/officeDocument/2006/relationships/theme" Target="/ppt/slideMasters/theme/theme1.xml" Id="R5e89f4d48fdf44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0556e81b1749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44aaee87d40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dbbb6ee0b45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8fbab603e41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f28ba71ad4b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312e5533d4a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276f6a99743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ANCO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ANCO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5 050 955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775 463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5 431 017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22 240 274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950 813 113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