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ebfd01b03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f17028a654335"/>
  </p:sldMasterIdLst>
  <p:sldIdLst>
    <p:sldId xmlns:r="http://schemas.openxmlformats.org/officeDocument/2006/relationships" id="256" r:id="R6ecd967cbc1c4f11"/>
    <p:sldId xmlns:r="http://schemas.openxmlformats.org/officeDocument/2006/relationships" id="257" r:id="R8cb1599e423d4db5"/>
    <p:sldId xmlns:r="http://schemas.openxmlformats.org/officeDocument/2006/relationships" id="258" r:id="R5e2783fc4d9e4d8a"/>
    <p:sldId xmlns:r="http://schemas.openxmlformats.org/officeDocument/2006/relationships" id="259" r:id="Rd68cd199614e4ebc"/>
    <p:sldId xmlns:r="http://schemas.openxmlformats.org/officeDocument/2006/relationships" id="260" r:id="R7f21fe23b30c40d6"/>
    <p:sldId xmlns:r="http://schemas.openxmlformats.org/officeDocument/2006/relationships" id="261" r:id="Rdcc411d0837d441b"/>
    <p:sldId xmlns:r="http://schemas.openxmlformats.org/officeDocument/2006/relationships" id="262" r:id="R5ade96232e41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f17028a654335" /><Relationship Type="http://schemas.openxmlformats.org/officeDocument/2006/relationships/slide" Target="/ppt/slides/slide1.xml" Id="R6ecd967cbc1c4f11" /><Relationship Type="http://schemas.openxmlformats.org/officeDocument/2006/relationships/slide" Target="/ppt/slides/slide2.xml" Id="R8cb1599e423d4db5" /><Relationship Type="http://schemas.openxmlformats.org/officeDocument/2006/relationships/slide" Target="/ppt/slides/slide3.xml" Id="R5e2783fc4d9e4d8a" /><Relationship Type="http://schemas.openxmlformats.org/officeDocument/2006/relationships/slide" Target="/ppt/slides/slide4.xml" Id="Rd68cd199614e4ebc" /><Relationship Type="http://schemas.openxmlformats.org/officeDocument/2006/relationships/slide" Target="/ppt/slides/slide5.xml" Id="R7f21fe23b30c40d6" /><Relationship Type="http://schemas.openxmlformats.org/officeDocument/2006/relationships/slide" Target="/ppt/slides/slide6.xml" Id="Rdcc411d0837d441b" /><Relationship Type="http://schemas.openxmlformats.org/officeDocument/2006/relationships/slide" Target="/ppt/slides/slide7.xml" Id="R5ade96232e41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31b51e2f6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ca06cffd44a8a" /><Relationship Type="http://schemas.openxmlformats.org/officeDocument/2006/relationships/theme" Target="/ppt/slideMasters/theme/theme1.xml" Id="Rfb37ed2aae15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5ca06cffd44a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69fd17806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a40f06916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e00f6e52f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9ceb95270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4e5910a93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abe8d8bcd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08797ef76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R NERGAARD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R NERGAARD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238 964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2 408 686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ROBERT NERGAARD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Holtavegen 15C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950 802 197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R NERGAARD AS</a:t>
            </a:r>
          </a:p>
        </p:txBody>
      </p:sp>
    </p:spTree>
  </p:cSld>
  <p:clrMapOvr>
    <a:masterClrMapping xmlns:a="http://schemas.openxmlformats.org/drawingml/2006/main"/>
  </p:clrMapOvr>
</p:sld>
</file>