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290079cc0c44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49de9f0a0c41c1"/>
  </p:sldMasterIdLst>
  <p:sldIdLst>
    <p:sldId xmlns:r="http://schemas.openxmlformats.org/officeDocument/2006/relationships" id="256" r:id="R95eaa84fcf3b43fc"/>
    <p:sldId xmlns:r="http://schemas.openxmlformats.org/officeDocument/2006/relationships" id="257" r:id="Rb28af97166f64345"/>
    <p:sldId xmlns:r="http://schemas.openxmlformats.org/officeDocument/2006/relationships" id="258" r:id="Rb3e81ec4bd074adf"/>
    <p:sldId xmlns:r="http://schemas.openxmlformats.org/officeDocument/2006/relationships" id="259" r:id="R7a5e04a0736d4083"/>
    <p:sldId xmlns:r="http://schemas.openxmlformats.org/officeDocument/2006/relationships" id="260" r:id="R7a6a60673c8d4255"/>
    <p:sldId xmlns:r="http://schemas.openxmlformats.org/officeDocument/2006/relationships" id="261" r:id="R6b07f820da5b410e"/>
    <p:sldId xmlns:r="http://schemas.openxmlformats.org/officeDocument/2006/relationships" id="262" r:id="R430e7e115c2f48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9de9f0a0c41c1" /><Relationship Type="http://schemas.openxmlformats.org/officeDocument/2006/relationships/slide" Target="/ppt/slides/slide1.xml" Id="R95eaa84fcf3b43fc" /><Relationship Type="http://schemas.openxmlformats.org/officeDocument/2006/relationships/slide" Target="/ppt/slides/slide2.xml" Id="Rb28af97166f64345" /><Relationship Type="http://schemas.openxmlformats.org/officeDocument/2006/relationships/slide" Target="/ppt/slides/slide3.xml" Id="Rb3e81ec4bd074adf" /><Relationship Type="http://schemas.openxmlformats.org/officeDocument/2006/relationships/slide" Target="/ppt/slides/slide4.xml" Id="R7a5e04a0736d4083" /><Relationship Type="http://schemas.openxmlformats.org/officeDocument/2006/relationships/slide" Target="/ppt/slides/slide5.xml" Id="R7a6a60673c8d4255" /><Relationship Type="http://schemas.openxmlformats.org/officeDocument/2006/relationships/slide" Target="/ppt/slides/slide6.xml" Id="R6b07f820da5b410e" /><Relationship Type="http://schemas.openxmlformats.org/officeDocument/2006/relationships/slide" Target="/ppt/slides/slide7.xml" Id="R430e7e115c2f48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28e00674e48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52b7557d244ec" /><Relationship Type="http://schemas.openxmlformats.org/officeDocument/2006/relationships/theme" Target="/ppt/slideMasters/theme/theme1.xml" Id="Rd7141bf484ab47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952b7557d244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086191dd24e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107aead0f48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911506e3040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2f63c103c4f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8deabe6d74e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761f8a88d48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8cf1bea7d45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LORENTZEN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INNOVATION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−122 404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7 010 032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69 705 721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70 087 770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ERIK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Kristinelundveien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28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lorentzen@absmail.no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950 794 461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