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c321b2413545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a9202ba3374e24"/>
  </p:sldMasterIdLst>
  <p:sldIdLst>
    <p:sldId xmlns:r="http://schemas.openxmlformats.org/officeDocument/2006/relationships" id="256" r:id="R83fc4ee675404362"/>
    <p:sldId xmlns:r="http://schemas.openxmlformats.org/officeDocument/2006/relationships" id="257" r:id="R5e4263949da5452c"/>
    <p:sldId xmlns:r="http://schemas.openxmlformats.org/officeDocument/2006/relationships" id="258" r:id="Rfe0122355f1c4c9e"/>
    <p:sldId xmlns:r="http://schemas.openxmlformats.org/officeDocument/2006/relationships" id="259" r:id="R148be2cfa4e94383"/>
    <p:sldId xmlns:r="http://schemas.openxmlformats.org/officeDocument/2006/relationships" id="260" r:id="Rd48b6271462241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a9202ba3374e24" /><Relationship Type="http://schemas.openxmlformats.org/officeDocument/2006/relationships/slide" Target="/ppt/slides/slide1.xml" Id="R83fc4ee675404362" /><Relationship Type="http://schemas.openxmlformats.org/officeDocument/2006/relationships/slide" Target="/ppt/slides/slide2.xml" Id="R5e4263949da5452c" /><Relationship Type="http://schemas.openxmlformats.org/officeDocument/2006/relationships/slide" Target="/ppt/slides/slide3.xml" Id="Rfe0122355f1c4c9e" /><Relationship Type="http://schemas.openxmlformats.org/officeDocument/2006/relationships/slide" Target="/ppt/slides/slide4.xml" Id="R148be2cfa4e94383" /><Relationship Type="http://schemas.openxmlformats.org/officeDocument/2006/relationships/slide" Target="/ppt/slides/slide5.xml" Id="Rd48b6271462241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dc2c83c7248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8711f962f4634" /><Relationship Type="http://schemas.openxmlformats.org/officeDocument/2006/relationships/theme" Target="/ppt/slideMasters/theme/theme1.xml" Id="R89f2260c319e44c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b8711f962f46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ce5ac900e4c8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b2b8ada6c4d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b503ae9f7d45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24f9a563d4a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9626251ff244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ALVESTAD EXPORT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ALVESTAD 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ALVESTAD EXPORT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ALVESTAD 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ALVESTAD 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ALVESTAD EXPORT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950 754 176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ALVESTAD EXPORT AS</a:t>
            </a:r>
          </a:p>
        </p:txBody>
      </p:sp>
    </p:spTree>
  </p:cSld>
  <p:clrMapOvr>
    <a:masterClrMapping xmlns:a="http://schemas.openxmlformats.org/drawingml/2006/main"/>
  </p:clrMapOvr>
</p:sld>
</file>