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993c36f12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4724345244763"/>
  </p:sldMasterIdLst>
  <p:sldIdLst>
    <p:sldId xmlns:r="http://schemas.openxmlformats.org/officeDocument/2006/relationships" id="256" r:id="Rd18e0561e2334407"/>
    <p:sldId xmlns:r="http://schemas.openxmlformats.org/officeDocument/2006/relationships" id="257" r:id="R3a029cf71fa746fe"/>
    <p:sldId xmlns:r="http://schemas.openxmlformats.org/officeDocument/2006/relationships" id="258" r:id="Re52fa8e0d17349bf"/>
    <p:sldId xmlns:r="http://schemas.openxmlformats.org/officeDocument/2006/relationships" id="259" r:id="R8bd2c510bc8e4f18"/>
    <p:sldId xmlns:r="http://schemas.openxmlformats.org/officeDocument/2006/relationships" id="260" r:id="R4336fe659f7c40fd"/>
    <p:sldId xmlns:r="http://schemas.openxmlformats.org/officeDocument/2006/relationships" id="261" r:id="R4b968d867c8345e6"/>
    <p:sldId xmlns:r="http://schemas.openxmlformats.org/officeDocument/2006/relationships" id="262" r:id="R2112332f0e14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4724345244763" /><Relationship Type="http://schemas.openxmlformats.org/officeDocument/2006/relationships/slide" Target="/ppt/slides/slide1.xml" Id="Rd18e0561e2334407" /><Relationship Type="http://schemas.openxmlformats.org/officeDocument/2006/relationships/slide" Target="/ppt/slides/slide2.xml" Id="R3a029cf71fa746fe" /><Relationship Type="http://schemas.openxmlformats.org/officeDocument/2006/relationships/slide" Target="/ppt/slides/slide3.xml" Id="Re52fa8e0d17349bf" /><Relationship Type="http://schemas.openxmlformats.org/officeDocument/2006/relationships/slide" Target="/ppt/slides/slide4.xml" Id="R8bd2c510bc8e4f18" /><Relationship Type="http://schemas.openxmlformats.org/officeDocument/2006/relationships/slide" Target="/ppt/slides/slide5.xml" Id="R4336fe659f7c40fd" /><Relationship Type="http://schemas.openxmlformats.org/officeDocument/2006/relationships/slide" Target="/ppt/slides/slide6.xml" Id="R4b968d867c8345e6" /><Relationship Type="http://schemas.openxmlformats.org/officeDocument/2006/relationships/slide" Target="/ppt/slides/slide7.xml" Id="R2112332f0e14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ab17b8119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6a91fc7f24b4e" /><Relationship Type="http://schemas.openxmlformats.org/officeDocument/2006/relationships/theme" Target="/ppt/slideMasters/theme/theme1.xml" Id="Rc96c18f1a4eb47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6a91fc7f2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95757c545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ac6442b3c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409ec6c854c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f36fec740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474f292c4c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7413a94f947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9c3725493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HALVORSEN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HALVORSEN ELEKTRO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17 851 004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3 401 412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HALVORSEN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MAGNUS REINLI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16 58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eh@ehelektro.no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950 669 063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 ELEKTRO AS</a:t>
            </a:r>
          </a:p>
        </p:txBody>
      </p:sp>
    </p:spTree>
  </p:cSld>
  <p:clrMapOvr>
    <a:masterClrMapping xmlns:a="http://schemas.openxmlformats.org/drawingml/2006/main"/>
  </p:clrMapOvr>
</p:sld>
</file>