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ae55fa0add4c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ea2de10f63432f"/>
  </p:sldMasterIdLst>
  <p:sldIdLst>
    <p:sldId xmlns:r="http://schemas.openxmlformats.org/officeDocument/2006/relationships" id="256" r:id="Rce3aa386a47b498f"/>
    <p:sldId xmlns:r="http://schemas.openxmlformats.org/officeDocument/2006/relationships" id="257" r:id="R27e8ff5d984642d7"/>
    <p:sldId xmlns:r="http://schemas.openxmlformats.org/officeDocument/2006/relationships" id="258" r:id="R8e07f826816e4965"/>
    <p:sldId xmlns:r="http://schemas.openxmlformats.org/officeDocument/2006/relationships" id="259" r:id="Rd480bfce07c945bb"/>
    <p:sldId xmlns:r="http://schemas.openxmlformats.org/officeDocument/2006/relationships" id="260" r:id="R92b953d8235c46cc"/>
    <p:sldId xmlns:r="http://schemas.openxmlformats.org/officeDocument/2006/relationships" id="261" r:id="R040b097df81144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ea2de10f63432f" /><Relationship Type="http://schemas.openxmlformats.org/officeDocument/2006/relationships/slide" Target="/ppt/slides/slide1.xml" Id="Rce3aa386a47b498f" /><Relationship Type="http://schemas.openxmlformats.org/officeDocument/2006/relationships/slide" Target="/ppt/slides/slide2.xml" Id="R27e8ff5d984642d7" /><Relationship Type="http://schemas.openxmlformats.org/officeDocument/2006/relationships/slide" Target="/ppt/slides/slide3.xml" Id="R8e07f826816e4965" /><Relationship Type="http://schemas.openxmlformats.org/officeDocument/2006/relationships/slide" Target="/ppt/slides/slide4.xml" Id="Rd480bfce07c945bb" /><Relationship Type="http://schemas.openxmlformats.org/officeDocument/2006/relationships/slide" Target="/ppt/slides/slide5.xml" Id="R92b953d8235c46cc" /><Relationship Type="http://schemas.openxmlformats.org/officeDocument/2006/relationships/slide" Target="/ppt/slides/slide6.xml" Id="R040b097df81144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6d8150cfe948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36f559fd643e5" /><Relationship Type="http://schemas.openxmlformats.org/officeDocument/2006/relationships/theme" Target="/ppt/slideMasters/theme/theme1.xml" Id="Rf5f4f78c6f9244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336f559fd643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7690b83cf4c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634dcd20e40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e9f43611647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46c82e6da42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2fcb38f6748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27993658341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RJUKAN OG TINN BOLIGBYGGELAG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RJUKAN OG TINN BOLIGBYGGELAG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6 452 540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679 539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963 455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4 330 149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08 12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post@rjukan.bbl.no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www.rtbbl.no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950 646 128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