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54fdfc8af041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ca27d9bbb849ee"/>
  </p:sldMasterIdLst>
  <p:sldIdLst>
    <p:sldId xmlns:r="http://schemas.openxmlformats.org/officeDocument/2006/relationships" id="256" r:id="Rda11f28e83124134"/>
    <p:sldId xmlns:r="http://schemas.openxmlformats.org/officeDocument/2006/relationships" id="257" r:id="Rb44b5b4c9330424d"/>
    <p:sldId xmlns:r="http://schemas.openxmlformats.org/officeDocument/2006/relationships" id="258" r:id="R58506459f93b4f51"/>
    <p:sldId xmlns:r="http://schemas.openxmlformats.org/officeDocument/2006/relationships" id="259" r:id="Rccf9d4858b7d4ddf"/>
    <p:sldId xmlns:r="http://schemas.openxmlformats.org/officeDocument/2006/relationships" id="260" r:id="Rc051ebaafd464cf5"/>
    <p:sldId xmlns:r="http://schemas.openxmlformats.org/officeDocument/2006/relationships" id="261" r:id="Rb89529f6d88d440a"/>
    <p:sldId xmlns:r="http://schemas.openxmlformats.org/officeDocument/2006/relationships" id="262" r:id="Rf2fe0d18a6b84b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ca27d9bbb849ee" /><Relationship Type="http://schemas.openxmlformats.org/officeDocument/2006/relationships/slide" Target="/ppt/slides/slide1.xml" Id="Rda11f28e83124134" /><Relationship Type="http://schemas.openxmlformats.org/officeDocument/2006/relationships/slide" Target="/ppt/slides/slide2.xml" Id="Rb44b5b4c9330424d" /><Relationship Type="http://schemas.openxmlformats.org/officeDocument/2006/relationships/slide" Target="/ppt/slides/slide3.xml" Id="R58506459f93b4f51" /><Relationship Type="http://schemas.openxmlformats.org/officeDocument/2006/relationships/slide" Target="/ppt/slides/slide4.xml" Id="Rccf9d4858b7d4ddf" /><Relationship Type="http://schemas.openxmlformats.org/officeDocument/2006/relationships/slide" Target="/ppt/slides/slide5.xml" Id="Rc051ebaafd464cf5" /><Relationship Type="http://schemas.openxmlformats.org/officeDocument/2006/relationships/slide" Target="/ppt/slides/slide6.xml" Id="Rb89529f6d88d440a" /><Relationship Type="http://schemas.openxmlformats.org/officeDocument/2006/relationships/slide" Target="/ppt/slides/slide7.xml" Id="Rf2fe0d18a6b84b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467fc0178e43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16a7fd7a2f47bf" /><Relationship Type="http://schemas.openxmlformats.org/officeDocument/2006/relationships/theme" Target="/ppt/slideMasters/theme/theme1.xml" Id="R091c1af400ab4f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16a7fd7a2f47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2f7762dee247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56dcfca9b542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69c31f827847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191ceee2154a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fa77ba8a7046c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d9691b139a48f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a2a7554f0448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ØKORÅD EVENSKJER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ØKORÅD EVENSKJER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ØKORÅD EVENSKJER AS ble etablert [år] og holder til i Evenskjer.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ØKORÅD EVENSKJER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ØKORÅD EVENSKJER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ØKORÅD EVENSKJER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13 943 526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3 325 214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2 524 554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6 847 140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ØKORÅD EVENSKJER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ØKORÅD EVENSKJER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ØKORÅD EVENSKJER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9440 Evenskjer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08 99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950 533 676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ØKORÅD EVENSKJER AS</a:t>
            </a:r>
          </a:p>
        </p:txBody>
      </p:sp>
    </p:spTree>
  </p:cSld>
  <p:clrMapOvr>
    <a:masterClrMapping xmlns:a="http://schemas.openxmlformats.org/drawingml/2006/main"/>
  </p:clrMapOvr>
</p:sld>
</file>