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9507503fb247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48ac71cbab4d4d"/>
  </p:sldMasterIdLst>
  <p:sldIdLst>
    <p:sldId xmlns:r="http://schemas.openxmlformats.org/officeDocument/2006/relationships" id="256" r:id="R9a162e5776ca40c8"/>
    <p:sldId xmlns:r="http://schemas.openxmlformats.org/officeDocument/2006/relationships" id="257" r:id="Rf9bcf9309d4c4443"/>
    <p:sldId xmlns:r="http://schemas.openxmlformats.org/officeDocument/2006/relationships" id="258" r:id="R449e0c513a3f4863"/>
    <p:sldId xmlns:r="http://schemas.openxmlformats.org/officeDocument/2006/relationships" id="259" r:id="R16742e39b775468f"/>
    <p:sldId xmlns:r="http://schemas.openxmlformats.org/officeDocument/2006/relationships" id="260" r:id="Rb7f8f334481a4cc0"/>
    <p:sldId xmlns:r="http://schemas.openxmlformats.org/officeDocument/2006/relationships" id="261" r:id="R3749152b43604859"/>
    <p:sldId xmlns:r="http://schemas.openxmlformats.org/officeDocument/2006/relationships" id="262" r:id="R776cebd30c724d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48ac71cbab4d4d" /><Relationship Type="http://schemas.openxmlformats.org/officeDocument/2006/relationships/slide" Target="/ppt/slides/slide1.xml" Id="R9a162e5776ca40c8" /><Relationship Type="http://schemas.openxmlformats.org/officeDocument/2006/relationships/slide" Target="/ppt/slides/slide2.xml" Id="Rf9bcf9309d4c4443" /><Relationship Type="http://schemas.openxmlformats.org/officeDocument/2006/relationships/slide" Target="/ppt/slides/slide3.xml" Id="R449e0c513a3f4863" /><Relationship Type="http://schemas.openxmlformats.org/officeDocument/2006/relationships/slide" Target="/ppt/slides/slide4.xml" Id="R16742e39b775468f" /><Relationship Type="http://schemas.openxmlformats.org/officeDocument/2006/relationships/slide" Target="/ppt/slides/slide5.xml" Id="Rb7f8f334481a4cc0" /><Relationship Type="http://schemas.openxmlformats.org/officeDocument/2006/relationships/slide" Target="/ppt/slides/slide6.xml" Id="R3749152b43604859" /><Relationship Type="http://schemas.openxmlformats.org/officeDocument/2006/relationships/slide" Target="/ppt/slides/slide7.xml" Id="R776cebd30c724d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b73ae7d47841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02f094d1b4375" /><Relationship Type="http://schemas.openxmlformats.org/officeDocument/2006/relationships/theme" Target="/ppt/slideMasters/theme/theme1.xml" Id="Rff74c108ff604a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802f094d1b43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81fdee93c4a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a4678cd1741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ce12ca57447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b371b32ab47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e859ad27b49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9a419727d4d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878f410f648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REALBYGG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REALBYGG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243 920 021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−13 468 862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−8 991 391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54 231 680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103 891 351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HIA HOLDING AS  –  45,6 %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JIRA HOLDING AS  –  41,1 %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BOGEN JOHN ERIK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REALBYGG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Stanseveien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07 18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post@realbygg.no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www.realbygg.no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950 525 932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