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1c931edcc604d6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3a1b91582084f41"/>
  </p:sldMasterIdLst>
  <p:sldIdLst>
    <p:sldId xmlns:r="http://schemas.openxmlformats.org/officeDocument/2006/relationships" id="256" r:id="R06fa02fc68194ce6"/>
    <p:sldId xmlns:r="http://schemas.openxmlformats.org/officeDocument/2006/relationships" id="257" r:id="R71fa3536f13c48fc"/>
    <p:sldId xmlns:r="http://schemas.openxmlformats.org/officeDocument/2006/relationships" id="258" r:id="Raf84648d03f845c7"/>
    <p:sldId xmlns:r="http://schemas.openxmlformats.org/officeDocument/2006/relationships" id="259" r:id="R5b1a8bdab7d9422c"/>
    <p:sldId xmlns:r="http://schemas.openxmlformats.org/officeDocument/2006/relationships" id="260" r:id="R2ae9953e93964a0c"/>
    <p:sldId xmlns:r="http://schemas.openxmlformats.org/officeDocument/2006/relationships" id="261" r:id="Rf03d437f22474f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a1b91582084f41" /><Relationship Type="http://schemas.openxmlformats.org/officeDocument/2006/relationships/slide" Target="/ppt/slides/slide1.xml" Id="R06fa02fc68194ce6" /><Relationship Type="http://schemas.openxmlformats.org/officeDocument/2006/relationships/slide" Target="/ppt/slides/slide2.xml" Id="R71fa3536f13c48fc" /><Relationship Type="http://schemas.openxmlformats.org/officeDocument/2006/relationships/slide" Target="/ppt/slides/slide3.xml" Id="Raf84648d03f845c7" /><Relationship Type="http://schemas.openxmlformats.org/officeDocument/2006/relationships/slide" Target="/ppt/slides/slide4.xml" Id="R5b1a8bdab7d9422c" /><Relationship Type="http://schemas.openxmlformats.org/officeDocument/2006/relationships/slide" Target="/ppt/slides/slide5.xml" Id="R2ae9953e93964a0c" /><Relationship Type="http://schemas.openxmlformats.org/officeDocument/2006/relationships/slide" Target="/ppt/slides/slide6.xml" Id="Rf03d437f22474f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aa93d1d32e4f3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921c89853c4314" /><Relationship Type="http://schemas.openxmlformats.org/officeDocument/2006/relationships/theme" Target="/ppt/slideMasters/theme/theme1.xml" Id="R383657db6f14440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3921c89853c431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c3929544364da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7c7c8794e9456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918f3fa47245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7000aecc59433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4ae018967d408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23b5d12d24424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REALBYGG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REALBYGG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REALBYGG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REALBYGG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REALBYGG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REALBYGG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Stanseveien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0976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07 18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post@realbygg.no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www.realbygg.no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950 525 932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REALBYGG</a:t>
            </a:r>
          </a:p>
        </p:txBody>
      </p:sp>
    </p:spTree>
  </p:cSld>
  <p:clrMapOvr>
    <a:masterClrMapping xmlns:a="http://schemas.openxmlformats.org/drawingml/2006/main"/>
  </p:clrMapOvr>
</p:sld>
</file>