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eceb71d6e4f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0f0a0296c4862"/>
  </p:sldMasterIdLst>
  <p:sldIdLst>
    <p:sldId xmlns:r="http://schemas.openxmlformats.org/officeDocument/2006/relationships" id="256" r:id="Ra8ca7edebd2140cd"/>
    <p:sldId xmlns:r="http://schemas.openxmlformats.org/officeDocument/2006/relationships" id="257" r:id="Rc9099c558d4d4c70"/>
    <p:sldId xmlns:r="http://schemas.openxmlformats.org/officeDocument/2006/relationships" id="258" r:id="R3f58714fae5a42f6"/>
    <p:sldId xmlns:r="http://schemas.openxmlformats.org/officeDocument/2006/relationships" id="259" r:id="Ra64b3f2e11f649cd"/>
    <p:sldId xmlns:r="http://schemas.openxmlformats.org/officeDocument/2006/relationships" id="260" r:id="R99fe512bdc6a4437"/>
    <p:sldId xmlns:r="http://schemas.openxmlformats.org/officeDocument/2006/relationships" id="261" r:id="R3a40081fb18c448a"/>
    <p:sldId xmlns:r="http://schemas.openxmlformats.org/officeDocument/2006/relationships" id="262" r:id="R4aace9e80965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0f0a0296c4862" /><Relationship Type="http://schemas.openxmlformats.org/officeDocument/2006/relationships/slide" Target="/ppt/slides/slide1.xml" Id="Ra8ca7edebd2140cd" /><Relationship Type="http://schemas.openxmlformats.org/officeDocument/2006/relationships/slide" Target="/ppt/slides/slide2.xml" Id="Rc9099c558d4d4c70" /><Relationship Type="http://schemas.openxmlformats.org/officeDocument/2006/relationships/slide" Target="/ppt/slides/slide3.xml" Id="R3f58714fae5a42f6" /><Relationship Type="http://schemas.openxmlformats.org/officeDocument/2006/relationships/slide" Target="/ppt/slides/slide4.xml" Id="Ra64b3f2e11f649cd" /><Relationship Type="http://schemas.openxmlformats.org/officeDocument/2006/relationships/slide" Target="/ppt/slides/slide5.xml" Id="R99fe512bdc6a4437" /><Relationship Type="http://schemas.openxmlformats.org/officeDocument/2006/relationships/slide" Target="/ppt/slides/slide6.xml" Id="R3a40081fb18c448a" /><Relationship Type="http://schemas.openxmlformats.org/officeDocument/2006/relationships/slide" Target="/ppt/slides/slide7.xml" Id="R4aace9e80965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93c1e3dae49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8ea6cd4e4bb7" /><Relationship Type="http://schemas.openxmlformats.org/officeDocument/2006/relationships/theme" Target="/ppt/slideMasters/theme/theme1.xml" Id="R395523877ec4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68ea6cd4e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37adc55f0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7c5f0b25b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71a5552d44e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85d7911fd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86aa8851e44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0cac4ede446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9b1bbae4242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REFLX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REFLX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12 429 457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1 570 469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5 827 705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Kilengaten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84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950 493 844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REFLX AS</a:t>
            </a:r>
          </a:p>
        </p:txBody>
      </p:sp>
    </p:spTree>
  </p:cSld>
  <p:clrMapOvr>
    <a:masterClrMapping xmlns:a="http://schemas.openxmlformats.org/drawingml/2006/main"/>
  </p:clrMapOvr>
</p:sld>
</file>