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09c6cf9f8a4b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6a2f910b4347ea"/>
  </p:sldMasterIdLst>
  <p:sldIdLst>
    <p:sldId xmlns:r="http://schemas.openxmlformats.org/officeDocument/2006/relationships" id="256" r:id="Rc5a5e13c34674518"/>
    <p:sldId xmlns:r="http://schemas.openxmlformats.org/officeDocument/2006/relationships" id="257" r:id="Ra53eb53e7c6442fb"/>
    <p:sldId xmlns:r="http://schemas.openxmlformats.org/officeDocument/2006/relationships" id="258" r:id="Raee06b19e68b4aac"/>
    <p:sldId xmlns:r="http://schemas.openxmlformats.org/officeDocument/2006/relationships" id="259" r:id="Rc59ead9a84d8498b"/>
    <p:sldId xmlns:r="http://schemas.openxmlformats.org/officeDocument/2006/relationships" id="260" r:id="R57376f63760c4f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6a2f910b4347ea" /><Relationship Type="http://schemas.openxmlformats.org/officeDocument/2006/relationships/slide" Target="/ppt/slides/slide1.xml" Id="Rc5a5e13c34674518" /><Relationship Type="http://schemas.openxmlformats.org/officeDocument/2006/relationships/slide" Target="/ppt/slides/slide2.xml" Id="Ra53eb53e7c6442fb" /><Relationship Type="http://schemas.openxmlformats.org/officeDocument/2006/relationships/slide" Target="/ppt/slides/slide3.xml" Id="Raee06b19e68b4aac" /><Relationship Type="http://schemas.openxmlformats.org/officeDocument/2006/relationships/slide" Target="/ppt/slides/slide4.xml" Id="Rc59ead9a84d8498b" /><Relationship Type="http://schemas.openxmlformats.org/officeDocument/2006/relationships/slide" Target="/ppt/slides/slide5.xml" Id="R57376f63760c4f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c2b9e3104344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16a568b004802" /><Relationship Type="http://schemas.openxmlformats.org/officeDocument/2006/relationships/theme" Target="/ppt/slideMasters/theme/theme1.xml" Id="Re7f1afc0eecd4a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416a568b0048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61f767c8148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d6f5a8f4b4e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b96ad985740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845226de94a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5135284904c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KVERNSVEEN FARGEHANDEL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KVERNSVEEN FARGEHANDEL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KVERNSVEEN FARGEHANDEL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KVERNSVEEN FARGEHANDEL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KVERNSVEEN FARGEHANDEL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KVERNSVEEN FARGEHANDEL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950 447 214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KVERNSVEEN FARGEHANDEL AS</a:t>
            </a:r>
          </a:p>
        </p:txBody>
      </p:sp>
    </p:spTree>
  </p:cSld>
  <p:clrMapOvr>
    <a:masterClrMapping xmlns:a="http://schemas.openxmlformats.org/drawingml/2006/main"/>
  </p:clrMapOvr>
</p:sld>
</file>