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ca022f7d8b40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f3b0460d484f5e"/>
  </p:sldMasterIdLst>
  <p:sldIdLst>
    <p:sldId xmlns:r="http://schemas.openxmlformats.org/officeDocument/2006/relationships" id="256" r:id="Rf613cdc937434e1a"/>
    <p:sldId xmlns:r="http://schemas.openxmlformats.org/officeDocument/2006/relationships" id="257" r:id="R672501ec16f148fd"/>
    <p:sldId xmlns:r="http://schemas.openxmlformats.org/officeDocument/2006/relationships" id="258" r:id="Rf06eaf1e1f5f4d5f"/>
    <p:sldId xmlns:r="http://schemas.openxmlformats.org/officeDocument/2006/relationships" id="259" r:id="R6b642e49e3224162"/>
    <p:sldId xmlns:r="http://schemas.openxmlformats.org/officeDocument/2006/relationships" id="260" r:id="R7d19d5cf5ab34ff5"/>
    <p:sldId xmlns:r="http://schemas.openxmlformats.org/officeDocument/2006/relationships" id="261" r:id="Rfe6c274cb1b04dea"/>
    <p:sldId xmlns:r="http://schemas.openxmlformats.org/officeDocument/2006/relationships" id="262" r:id="R677791af300a4c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f3b0460d484f5e" /><Relationship Type="http://schemas.openxmlformats.org/officeDocument/2006/relationships/slide" Target="/ppt/slides/slide1.xml" Id="Rf613cdc937434e1a" /><Relationship Type="http://schemas.openxmlformats.org/officeDocument/2006/relationships/slide" Target="/ppt/slides/slide2.xml" Id="R672501ec16f148fd" /><Relationship Type="http://schemas.openxmlformats.org/officeDocument/2006/relationships/slide" Target="/ppt/slides/slide3.xml" Id="Rf06eaf1e1f5f4d5f" /><Relationship Type="http://schemas.openxmlformats.org/officeDocument/2006/relationships/slide" Target="/ppt/slides/slide4.xml" Id="R6b642e49e3224162" /><Relationship Type="http://schemas.openxmlformats.org/officeDocument/2006/relationships/slide" Target="/ppt/slides/slide5.xml" Id="R7d19d5cf5ab34ff5" /><Relationship Type="http://schemas.openxmlformats.org/officeDocument/2006/relationships/slide" Target="/ppt/slides/slide6.xml" Id="Rfe6c274cb1b04dea" /><Relationship Type="http://schemas.openxmlformats.org/officeDocument/2006/relationships/slide" Target="/ppt/slides/slide7.xml" Id="R677791af300a4c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330a58712d48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92fd1621645ee" /><Relationship Type="http://schemas.openxmlformats.org/officeDocument/2006/relationships/theme" Target="/ppt/slideMasters/theme/theme1.xml" Id="R9752d1084f1a40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d92fd1621645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3734e44854d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ea14902fe4d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ccb1c5cff48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9a83bf32749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a7249110c4a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8efc815e94b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e6afa978240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ARTEL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ARTEL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321 490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−104 168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−570 031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44 453 634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47 238 968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KGA INVEST AS  –  99,2 %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ASPELIN KNUT GUSTAF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Tjuvholmen, 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950 445 270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HOLDING AS</a:t>
            </a:r>
          </a:p>
        </p:txBody>
      </p:sp>
    </p:spTree>
  </p:cSld>
  <p:clrMapOvr>
    <a:masterClrMapping xmlns:a="http://schemas.openxmlformats.org/drawingml/2006/main"/>
  </p:clrMapOvr>
</p:sld>
</file>