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f284aed3474e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e387a07bf84ce6"/>
  </p:sldMasterIdLst>
  <p:sldIdLst>
    <p:sldId xmlns:r="http://schemas.openxmlformats.org/officeDocument/2006/relationships" id="256" r:id="Ra701e26aaa63479c"/>
    <p:sldId xmlns:r="http://schemas.openxmlformats.org/officeDocument/2006/relationships" id="257" r:id="R3a0d4db00b4c49fa"/>
    <p:sldId xmlns:r="http://schemas.openxmlformats.org/officeDocument/2006/relationships" id="258" r:id="R738ee176e97f4efb"/>
    <p:sldId xmlns:r="http://schemas.openxmlformats.org/officeDocument/2006/relationships" id="259" r:id="R538a0021c3dc4561"/>
    <p:sldId xmlns:r="http://schemas.openxmlformats.org/officeDocument/2006/relationships" id="260" r:id="R38f19eb1e5b04d48"/>
    <p:sldId xmlns:r="http://schemas.openxmlformats.org/officeDocument/2006/relationships" id="261" r:id="Rc96ba3060b3e49d8"/>
    <p:sldId xmlns:r="http://schemas.openxmlformats.org/officeDocument/2006/relationships" id="262" r:id="Rd52a1b79c2bf43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387a07bf84ce6" /><Relationship Type="http://schemas.openxmlformats.org/officeDocument/2006/relationships/slide" Target="/ppt/slides/slide1.xml" Id="Ra701e26aaa63479c" /><Relationship Type="http://schemas.openxmlformats.org/officeDocument/2006/relationships/slide" Target="/ppt/slides/slide2.xml" Id="R3a0d4db00b4c49fa" /><Relationship Type="http://schemas.openxmlformats.org/officeDocument/2006/relationships/slide" Target="/ppt/slides/slide3.xml" Id="R738ee176e97f4efb" /><Relationship Type="http://schemas.openxmlformats.org/officeDocument/2006/relationships/slide" Target="/ppt/slides/slide4.xml" Id="R538a0021c3dc4561" /><Relationship Type="http://schemas.openxmlformats.org/officeDocument/2006/relationships/slide" Target="/ppt/slides/slide5.xml" Id="R38f19eb1e5b04d48" /><Relationship Type="http://schemas.openxmlformats.org/officeDocument/2006/relationships/slide" Target="/ppt/slides/slide6.xml" Id="Rc96ba3060b3e49d8" /><Relationship Type="http://schemas.openxmlformats.org/officeDocument/2006/relationships/slide" Target="/ppt/slides/slide7.xml" Id="Rd52a1b79c2bf43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5a7990c9546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1b8b293d84869" /><Relationship Type="http://schemas.openxmlformats.org/officeDocument/2006/relationships/theme" Target="/ppt/slideMasters/theme/theme1.xml" Id="R96d07f965ad14e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51b8b293d848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93da8eef547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9e30775ca4c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15217efb542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636767207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4e3d0c7e248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2ecba71044d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f4f782d9343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 MASKIN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25 898 616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27 499 699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HAUGSETH DAG LENNART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68 55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