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c24816988242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c86c8d03e04e79"/>
  </p:sldMasterIdLst>
  <p:sldIdLst>
    <p:sldId xmlns:r="http://schemas.openxmlformats.org/officeDocument/2006/relationships" id="256" r:id="R6f5a3d5047854d77"/>
    <p:sldId xmlns:r="http://schemas.openxmlformats.org/officeDocument/2006/relationships" id="257" r:id="R97d4c4adc29a44d6"/>
    <p:sldId xmlns:r="http://schemas.openxmlformats.org/officeDocument/2006/relationships" id="258" r:id="R7271cfcdadc940ab"/>
    <p:sldId xmlns:r="http://schemas.openxmlformats.org/officeDocument/2006/relationships" id="259" r:id="Rc7632d3c6fdb47fd"/>
    <p:sldId xmlns:r="http://schemas.openxmlformats.org/officeDocument/2006/relationships" id="260" r:id="R430da3960e1f40d2"/>
    <p:sldId xmlns:r="http://schemas.openxmlformats.org/officeDocument/2006/relationships" id="261" r:id="R921dd99ed8464a75"/>
    <p:sldId xmlns:r="http://schemas.openxmlformats.org/officeDocument/2006/relationships" id="262" r:id="R73b8c803b99a4a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c86c8d03e04e79" /><Relationship Type="http://schemas.openxmlformats.org/officeDocument/2006/relationships/slide" Target="/ppt/slides/slide1.xml" Id="R6f5a3d5047854d77" /><Relationship Type="http://schemas.openxmlformats.org/officeDocument/2006/relationships/slide" Target="/ppt/slides/slide2.xml" Id="R97d4c4adc29a44d6" /><Relationship Type="http://schemas.openxmlformats.org/officeDocument/2006/relationships/slide" Target="/ppt/slides/slide3.xml" Id="R7271cfcdadc940ab" /><Relationship Type="http://schemas.openxmlformats.org/officeDocument/2006/relationships/slide" Target="/ppt/slides/slide4.xml" Id="Rc7632d3c6fdb47fd" /><Relationship Type="http://schemas.openxmlformats.org/officeDocument/2006/relationships/slide" Target="/ppt/slides/slide5.xml" Id="R430da3960e1f40d2" /><Relationship Type="http://schemas.openxmlformats.org/officeDocument/2006/relationships/slide" Target="/ppt/slides/slide6.xml" Id="R921dd99ed8464a75" /><Relationship Type="http://schemas.openxmlformats.org/officeDocument/2006/relationships/slide" Target="/ppt/slides/slide7.xml" Id="R73b8c803b99a4a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3ac44bb71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d577cc6b24faa" /><Relationship Type="http://schemas.openxmlformats.org/officeDocument/2006/relationships/theme" Target="/ppt/slideMasters/theme/theme1.xml" Id="R61ed3d7316d6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d577cc6b24f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e9c5f5a5d49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fb09f93aa46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d05245ace41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aee06a2e9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87b7aeefa41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23f1c0bff44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3a7ab40dc4a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3 353 178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2 661 191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340 759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5 682 114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FRAMO INVEST AS  –  80,1 %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REGNSKAP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GUTTORMSEN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LANDELIUS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Fiskåveien 4H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00 04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post@multiregnskap.no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950 428 643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REGNSKAP AS</a:t>
            </a:r>
          </a:p>
        </p:txBody>
      </p:sp>
    </p:spTree>
  </p:cSld>
  <p:clrMapOvr>
    <a:masterClrMapping xmlns:a="http://schemas.openxmlformats.org/drawingml/2006/main"/>
  </p:clrMapOvr>
</p:sld>
</file>