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244c9f8cc740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3e52c931df4c55"/>
  </p:sldMasterIdLst>
  <p:sldIdLst>
    <p:sldId xmlns:r="http://schemas.openxmlformats.org/officeDocument/2006/relationships" id="256" r:id="Rf24d2e2425ed4ac9"/>
    <p:sldId xmlns:r="http://schemas.openxmlformats.org/officeDocument/2006/relationships" id="257" r:id="R59a733dbdd864422"/>
    <p:sldId xmlns:r="http://schemas.openxmlformats.org/officeDocument/2006/relationships" id="258" r:id="Re440074efcf8419a"/>
    <p:sldId xmlns:r="http://schemas.openxmlformats.org/officeDocument/2006/relationships" id="259" r:id="R7b411e2a825f480b"/>
    <p:sldId xmlns:r="http://schemas.openxmlformats.org/officeDocument/2006/relationships" id="260" r:id="Rdca750c6c4524e88"/>
    <p:sldId xmlns:r="http://schemas.openxmlformats.org/officeDocument/2006/relationships" id="261" r:id="Rafce1345b0ee480c"/>
    <p:sldId xmlns:r="http://schemas.openxmlformats.org/officeDocument/2006/relationships" id="262" r:id="R8bf339bf2c6146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3e52c931df4c55" /><Relationship Type="http://schemas.openxmlformats.org/officeDocument/2006/relationships/slide" Target="/ppt/slides/slide1.xml" Id="Rf24d2e2425ed4ac9" /><Relationship Type="http://schemas.openxmlformats.org/officeDocument/2006/relationships/slide" Target="/ppt/slides/slide2.xml" Id="R59a733dbdd864422" /><Relationship Type="http://schemas.openxmlformats.org/officeDocument/2006/relationships/slide" Target="/ppt/slides/slide3.xml" Id="Re440074efcf8419a" /><Relationship Type="http://schemas.openxmlformats.org/officeDocument/2006/relationships/slide" Target="/ppt/slides/slide4.xml" Id="R7b411e2a825f480b" /><Relationship Type="http://schemas.openxmlformats.org/officeDocument/2006/relationships/slide" Target="/ppt/slides/slide5.xml" Id="Rdca750c6c4524e88" /><Relationship Type="http://schemas.openxmlformats.org/officeDocument/2006/relationships/slide" Target="/ppt/slides/slide6.xml" Id="Rafce1345b0ee480c" /><Relationship Type="http://schemas.openxmlformats.org/officeDocument/2006/relationships/slide" Target="/ppt/slides/slide7.xml" Id="R8bf339bf2c6146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30d966e6d34d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801f203bb47d4" /><Relationship Type="http://schemas.openxmlformats.org/officeDocument/2006/relationships/theme" Target="/ppt/slideMasters/theme/theme1.xml" Id="R17b2915f64f54f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4801f203bb47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98fccef0244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4b25eaa4647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d959d4a3041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f6edc30ce46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67941618e4e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6acf4677949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d3443267342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 REGNSKAP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13 490 655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3 353 178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2 661 191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340 759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5 682 114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FRAMO INVEST AS  –  80,1 %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 REGNSKAP AS  –  19,9 %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Fiskåveien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00 04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post@multiregnskap.no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950 428 643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