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78369146c4d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7f460e55d471f"/>
  </p:sldMasterIdLst>
  <p:sldIdLst>
    <p:sldId xmlns:r="http://schemas.openxmlformats.org/officeDocument/2006/relationships" id="256" r:id="R7d2160fb54504280"/>
    <p:sldId xmlns:r="http://schemas.openxmlformats.org/officeDocument/2006/relationships" id="257" r:id="Redb60c3f4dee4800"/>
    <p:sldId xmlns:r="http://schemas.openxmlformats.org/officeDocument/2006/relationships" id="258" r:id="R5ee86803d1b4473a"/>
    <p:sldId xmlns:r="http://schemas.openxmlformats.org/officeDocument/2006/relationships" id="259" r:id="R8a725ebfef0544bb"/>
    <p:sldId xmlns:r="http://schemas.openxmlformats.org/officeDocument/2006/relationships" id="260" r:id="R4b2a50c6033d436e"/>
    <p:sldId xmlns:r="http://schemas.openxmlformats.org/officeDocument/2006/relationships" id="261" r:id="R44f6631f2c9c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7f460e55d471f" /><Relationship Type="http://schemas.openxmlformats.org/officeDocument/2006/relationships/slide" Target="/ppt/slides/slide1.xml" Id="R7d2160fb54504280" /><Relationship Type="http://schemas.openxmlformats.org/officeDocument/2006/relationships/slide" Target="/ppt/slides/slide2.xml" Id="Redb60c3f4dee4800" /><Relationship Type="http://schemas.openxmlformats.org/officeDocument/2006/relationships/slide" Target="/ppt/slides/slide3.xml" Id="R5ee86803d1b4473a" /><Relationship Type="http://schemas.openxmlformats.org/officeDocument/2006/relationships/slide" Target="/ppt/slides/slide4.xml" Id="R8a725ebfef0544bb" /><Relationship Type="http://schemas.openxmlformats.org/officeDocument/2006/relationships/slide" Target="/ppt/slides/slide5.xml" Id="R4b2a50c6033d436e" /><Relationship Type="http://schemas.openxmlformats.org/officeDocument/2006/relationships/slide" Target="/ppt/slides/slide6.xml" Id="R44f6631f2c9c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dd711b7c6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7fef958da4402" /><Relationship Type="http://schemas.openxmlformats.org/officeDocument/2006/relationships/theme" Target="/ppt/slideMasters/theme/theme1.xml" Id="Rf1c958197df6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7fef958da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d5423fdfa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f00c06441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a97b87d62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55bec4c09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331bcaa04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530155913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NORPOS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NORPOS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NORPOS BERGEN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NORPOS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NORPOS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NORPOS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NORFOLIER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NORPOS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950 412 291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NORPOS BERGEN AS</a:t>
            </a:r>
          </a:p>
        </p:txBody>
      </p:sp>
    </p:spTree>
  </p:cSld>
  <p:clrMapOvr>
    <a:masterClrMapping xmlns:a="http://schemas.openxmlformats.org/drawingml/2006/main"/>
  </p:clrMapOvr>
</p:sld>
</file>