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f9a2941ad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2f8636b7040d4"/>
  </p:sldMasterIdLst>
  <p:sldIdLst>
    <p:sldId xmlns:r="http://schemas.openxmlformats.org/officeDocument/2006/relationships" id="256" r:id="Re1c6461979874d3d"/>
    <p:sldId xmlns:r="http://schemas.openxmlformats.org/officeDocument/2006/relationships" id="257" r:id="Ra8333bc0f33c4b45"/>
    <p:sldId xmlns:r="http://schemas.openxmlformats.org/officeDocument/2006/relationships" id="258" r:id="R5a74a5e7435142a7"/>
    <p:sldId xmlns:r="http://schemas.openxmlformats.org/officeDocument/2006/relationships" id="259" r:id="Reba8b834ddb843f4"/>
    <p:sldId xmlns:r="http://schemas.openxmlformats.org/officeDocument/2006/relationships" id="260" r:id="Raa49a6cc9335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2f8636b7040d4" /><Relationship Type="http://schemas.openxmlformats.org/officeDocument/2006/relationships/slide" Target="/ppt/slides/slide1.xml" Id="Re1c6461979874d3d" /><Relationship Type="http://schemas.openxmlformats.org/officeDocument/2006/relationships/slide" Target="/ppt/slides/slide2.xml" Id="Ra8333bc0f33c4b45" /><Relationship Type="http://schemas.openxmlformats.org/officeDocument/2006/relationships/slide" Target="/ppt/slides/slide3.xml" Id="R5a74a5e7435142a7" /><Relationship Type="http://schemas.openxmlformats.org/officeDocument/2006/relationships/slide" Target="/ppt/slides/slide4.xml" Id="Reba8b834ddb843f4" /><Relationship Type="http://schemas.openxmlformats.org/officeDocument/2006/relationships/slide" Target="/ppt/slides/slide5.xml" Id="Raa49a6cc9335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f81e7be71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021842af4b10" /><Relationship Type="http://schemas.openxmlformats.org/officeDocument/2006/relationships/theme" Target="/ppt/slideMasters/theme/theme1.xml" Id="R21c1f982af4d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53021842af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9de4607b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5b6ea11b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7a344c7543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fb3275d6b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70f3e3a77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INVEST OG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INVEST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INVEST OG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INVEST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INVEST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INVEST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950 402 059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INVEST OG SERVICE AS</a:t>
            </a:r>
          </a:p>
        </p:txBody>
      </p:sp>
    </p:spTree>
  </p:cSld>
  <p:clrMapOvr>
    <a:masterClrMapping xmlns:a="http://schemas.openxmlformats.org/drawingml/2006/main"/>
  </p:clrMapOvr>
</p:sld>
</file>