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1a909baa26f41c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fa6e97489fc42c2"/>
  </p:sldMasterIdLst>
  <p:sldIdLst>
    <p:sldId xmlns:r="http://schemas.openxmlformats.org/officeDocument/2006/relationships" id="256" r:id="Rec1297c0b73c490f"/>
    <p:sldId xmlns:r="http://schemas.openxmlformats.org/officeDocument/2006/relationships" id="257" r:id="R6b758f33e9c740b7"/>
    <p:sldId xmlns:r="http://schemas.openxmlformats.org/officeDocument/2006/relationships" id="258" r:id="Rcab698e748ed43cf"/>
    <p:sldId xmlns:r="http://schemas.openxmlformats.org/officeDocument/2006/relationships" id="259" r:id="Rdc8787adbcde477e"/>
    <p:sldId xmlns:r="http://schemas.openxmlformats.org/officeDocument/2006/relationships" id="260" r:id="Rfdfe1eda9db04024"/>
    <p:sldId xmlns:r="http://schemas.openxmlformats.org/officeDocument/2006/relationships" id="261" r:id="R4738ff4ef6fe44b6"/>
    <p:sldId xmlns:r="http://schemas.openxmlformats.org/officeDocument/2006/relationships" id="262" r:id="R0d308ef720174b3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fa6e97489fc42c2" /><Relationship Type="http://schemas.openxmlformats.org/officeDocument/2006/relationships/slide" Target="/ppt/slides/slide1.xml" Id="Rec1297c0b73c490f" /><Relationship Type="http://schemas.openxmlformats.org/officeDocument/2006/relationships/slide" Target="/ppt/slides/slide2.xml" Id="R6b758f33e9c740b7" /><Relationship Type="http://schemas.openxmlformats.org/officeDocument/2006/relationships/slide" Target="/ppt/slides/slide3.xml" Id="Rcab698e748ed43cf" /><Relationship Type="http://schemas.openxmlformats.org/officeDocument/2006/relationships/slide" Target="/ppt/slides/slide4.xml" Id="Rdc8787adbcde477e" /><Relationship Type="http://schemas.openxmlformats.org/officeDocument/2006/relationships/slide" Target="/ppt/slides/slide5.xml" Id="Rfdfe1eda9db04024" /><Relationship Type="http://schemas.openxmlformats.org/officeDocument/2006/relationships/slide" Target="/ppt/slides/slide6.xml" Id="R4738ff4ef6fe44b6" /><Relationship Type="http://schemas.openxmlformats.org/officeDocument/2006/relationships/slide" Target="/ppt/slides/slide7.xml" Id="R0d308ef720174b3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ebea7b572dc4c7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b9edb8ba2f4816" /><Relationship Type="http://schemas.openxmlformats.org/officeDocument/2006/relationships/theme" Target="/ppt/slideMasters/theme/theme1.xml" Id="R3a75d261badf489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8b9edb8ba2f481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fa9f1ad7f94e1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edea376752498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ac4de41452432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59b0517b7b41c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39757fccc14db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f9f735972a408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60a84e5cc94f9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BAHREBRA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BAHREBRA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BAHREBRA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BAHREBRA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BAHREBRA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BAHREBRA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37 500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−155 511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3 754 506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43 892 213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44 352 751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BAHREBRA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BAHRE PEDER LENNART  –  29,2 %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BAHRE DIDRIK EMIL  –  19,7 %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BAHRE HERMAN LENNART  –  19,7 %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BAHRE JOHAN MAGNUS  –  19,7 %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BAHREBRA AS  –  11,8 %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BAHREBRA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Kirkegata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0153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23 17 94 80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950 364 270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BAHREBRA AS</a:t>
            </a:r>
          </a:p>
        </p:txBody>
      </p:sp>
    </p:spTree>
  </p:cSld>
  <p:clrMapOvr>
    <a:masterClrMapping xmlns:a="http://schemas.openxmlformats.org/drawingml/2006/main"/>
  </p:clrMapOvr>
</p:sld>
</file>