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0e5ec7d92c74f2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b7e5cd4d824767"/>
  </p:sldMasterIdLst>
  <p:sldIdLst>
    <p:sldId xmlns:r="http://schemas.openxmlformats.org/officeDocument/2006/relationships" id="256" r:id="R3b7fbfd8b7e849a3"/>
    <p:sldId xmlns:r="http://schemas.openxmlformats.org/officeDocument/2006/relationships" id="257" r:id="R8fa97bb6483845ad"/>
    <p:sldId xmlns:r="http://schemas.openxmlformats.org/officeDocument/2006/relationships" id="258" r:id="R5a88c8e677334225"/>
    <p:sldId xmlns:r="http://schemas.openxmlformats.org/officeDocument/2006/relationships" id="259" r:id="Rb0b4420b31af4655"/>
    <p:sldId xmlns:r="http://schemas.openxmlformats.org/officeDocument/2006/relationships" id="260" r:id="R8bd61e30e4494f59"/>
    <p:sldId xmlns:r="http://schemas.openxmlformats.org/officeDocument/2006/relationships" id="261" r:id="R834670423ed04c8a"/>
    <p:sldId xmlns:r="http://schemas.openxmlformats.org/officeDocument/2006/relationships" id="262" r:id="R5783664cb8fc4b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b7e5cd4d824767" /><Relationship Type="http://schemas.openxmlformats.org/officeDocument/2006/relationships/slide" Target="/ppt/slides/slide1.xml" Id="R3b7fbfd8b7e849a3" /><Relationship Type="http://schemas.openxmlformats.org/officeDocument/2006/relationships/slide" Target="/ppt/slides/slide2.xml" Id="R8fa97bb6483845ad" /><Relationship Type="http://schemas.openxmlformats.org/officeDocument/2006/relationships/slide" Target="/ppt/slides/slide3.xml" Id="R5a88c8e677334225" /><Relationship Type="http://schemas.openxmlformats.org/officeDocument/2006/relationships/slide" Target="/ppt/slides/slide4.xml" Id="Rb0b4420b31af4655" /><Relationship Type="http://schemas.openxmlformats.org/officeDocument/2006/relationships/slide" Target="/ppt/slides/slide5.xml" Id="R8bd61e30e4494f59" /><Relationship Type="http://schemas.openxmlformats.org/officeDocument/2006/relationships/slide" Target="/ppt/slides/slide6.xml" Id="R834670423ed04c8a" /><Relationship Type="http://schemas.openxmlformats.org/officeDocument/2006/relationships/slide" Target="/ppt/slides/slide7.xml" Id="R5783664cb8fc4b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d23d5959e54a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0191e15c074e5f" /><Relationship Type="http://schemas.openxmlformats.org/officeDocument/2006/relationships/theme" Target="/ppt/slideMasters/theme/theme1.xml" Id="Re809edbc2bdc439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0191e15c074e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f85877bce840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ced714214943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9a0352e05c4b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c8fde81ba84e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6a81a502ff418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ad26a28b9749a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88d774023545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BENT ERIKSEN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BENT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BENT ERIKSEN AS ble etablert [år] og holder til i Svolvær.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BENT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BENT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BENT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2 058 776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−741 577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31 144 413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397 555 513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507 008 949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BENT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ERIKSEN RAGNVALD BENT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ERIKSEN KARI-ANNE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ERIKSEN MARIANN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ERIKSEN MAY-BENTE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ERIKSEN MORTEN HARALD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BENT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Torget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8300 Svolvær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950 325 968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BENT ERIKSEN AS</a:t>
            </a:r>
          </a:p>
        </p:txBody>
      </p:sp>
    </p:spTree>
  </p:cSld>
  <p:clrMapOvr>
    <a:masterClrMapping xmlns:a="http://schemas.openxmlformats.org/drawingml/2006/main"/>
  </p:clrMapOvr>
</p:sld>
</file>