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7387f3f42d4d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aaa341112c43e7"/>
  </p:sldMasterIdLst>
  <p:sldIdLst>
    <p:sldId xmlns:r="http://schemas.openxmlformats.org/officeDocument/2006/relationships" id="256" r:id="R7edcf5199209477d"/>
    <p:sldId xmlns:r="http://schemas.openxmlformats.org/officeDocument/2006/relationships" id="257" r:id="R31c94714e92a4817"/>
    <p:sldId xmlns:r="http://schemas.openxmlformats.org/officeDocument/2006/relationships" id="258" r:id="R5c53799c96014fc0"/>
    <p:sldId xmlns:r="http://schemas.openxmlformats.org/officeDocument/2006/relationships" id="259" r:id="R849f660937584520"/>
    <p:sldId xmlns:r="http://schemas.openxmlformats.org/officeDocument/2006/relationships" id="260" r:id="R2aab6028b30843d2"/>
    <p:sldId xmlns:r="http://schemas.openxmlformats.org/officeDocument/2006/relationships" id="261" r:id="Rf0c43f598d56433e"/>
    <p:sldId xmlns:r="http://schemas.openxmlformats.org/officeDocument/2006/relationships" id="262" r:id="R443500d87ed645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aaa341112c43e7" /><Relationship Type="http://schemas.openxmlformats.org/officeDocument/2006/relationships/slide" Target="/ppt/slides/slide1.xml" Id="R7edcf5199209477d" /><Relationship Type="http://schemas.openxmlformats.org/officeDocument/2006/relationships/slide" Target="/ppt/slides/slide2.xml" Id="R31c94714e92a4817" /><Relationship Type="http://schemas.openxmlformats.org/officeDocument/2006/relationships/slide" Target="/ppt/slides/slide3.xml" Id="R5c53799c96014fc0" /><Relationship Type="http://schemas.openxmlformats.org/officeDocument/2006/relationships/slide" Target="/ppt/slides/slide4.xml" Id="R849f660937584520" /><Relationship Type="http://schemas.openxmlformats.org/officeDocument/2006/relationships/slide" Target="/ppt/slides/slide5.xml" Id="R2aab6028b30843d2" /><Relationship Type="http://schemas.openxmlformats.org/officeDocument/2006/relationships/slide" Target="/ppt/slides/slide6.xml" Id="Rf0c43f598d56433e" /><Relationship Type="http://schemas.openxmlformats.org/officeDocument/2006/relationships/slide" Target="/ppt/slides/slide7.xml" Id="R443500d87ed645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504b9e2b6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53d56296d431a" /><Relationship Type="http://schemas.openxmlformats.org/officeDocument/2006/relationships/theme" Target="/ppt/slideMasters/theme/theme1.xml" Id="R6169b04662f743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053d56296d43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3a605b57e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c8a3a9e6347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e83f1be994a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04b6a415a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ef68b35ea645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f3a370a63469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172172ec9442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