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4305995c8b45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4e05c482b443bf"/>
  </p:sldMasterIdLst>
  <p:sldIdLst>
    <p:sldId xmlns:r="http://schemas.openxmlformats.org/officeDocument/2006/relationships" id="256" r:id="Rcb0b5b11817d4473"/>
    <p:sldId xmlns:r="http://schemas.openxmlformats.org/officeDocument/2006/relationships" id="257" r:id="Rf8e996c49c624878"/>
    <p:sldId xmlns:r="http://schemas.openxmlformats.org/officeDocument/2006/relationships" id="258" r:id="R67c3542406054767"/>
    <p:sldId xmlns:r="http://schemas.openxmlformats.org/officeDocument/2006/relationships" id="259" r:id="R7c1ecf09ac0f4f79"/>
    <p:sldId xmlns:r="http://schemas.openxmlformats.org/officeDocument/2006/relationships" id="260" r:id="R611cee2de1be4240"/>
    <p:sldId xmlns:r="http://schemas.openxmlformats.org/officeDocument/2006/relationships" id="261" r:id="R8532e160d8e84d08"/>
    <p:sldId xmlns:r="http://schemas.openxmlformats.org/officeDocument/2006/relationships" id="262" r:id="R5734900615e843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e05c482b443bf" /><Relationship Type="http://schemas.openxmlformats.org/officeDocument/2006/relationships/slide" Target="/ppt/slides/slide1.xml" Id="Rcb0b5b11817d4473" /><Relationship Type="http://schemas.openxmlformats.org/officeDocument/2006/relationships/slide" Target="/ppt/slides/slide2.xml" Id="Rf8e996c49c624878" /><Relationship Type="http://schemas.openxmlformats.org/officeDocument/2006/relationships/slide" Target="/ppt/slides/slide3.xml" Id="R67c3542406054767" /><Relationship Type="http://schemas.openxmlformats.org/officeDocument/2006/relationships/slide" Target="/ppt/slides/slide4.xml" Id="R7c1ecf09ac0f4f79" /><Relationship Type="http://schemas.openxmlformats.org/officeDocument/2006/relationships/slide" Target="/ppt/slides/slide5.xml" Id="R611cee2de1be4240" /><Relationship Type="http://schemas.openxmlformats.org/officeDocument/2006/relationships/slide" Target="/ppt/slides/slide6.xml" Id="R8532e160d8e84d08" /><Relationship Type="http://schemas.openxmlformats.org/officeDocument/2006/relationships/slide" Target="/ppt/slides/slide7.xml" Id="R5734900615e843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336ad7c5c4e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e1c4430c542e0" /><Relationship Type="http://schemas.openxmlformats.org/officeDocument/2006/relationships/theme" Target="/ppt/slideMasters/theme/theme1.xml" Id="R7b62af353b4646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6e1c4430c542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9d759dffb4f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248bda1234d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1d9b8419849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ca4d1358140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8cbf031cb44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53fe8773046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70f41701040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−73 573 991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2 809 102 708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90 858 671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92 084 941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ANETTE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ISABELLE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