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977dec203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e4048552894a9a"/>
  </p:sldMasterIdLst>
  <p:sldIdLst>
    <p:sldId xmlns:r="http://schemas.openxmlformats.org/officeDocument/2006/relationships" id="256" r:id="R5e9ec716410c4ab0"/>
    <p:sldId xmlns:r="http://schemas.openxmlformats.org/officeDocument/2006/relationships" id="257" r:id="R528809f6c6fe488c"/>
    <p:sldId xmlns:r="http://schemas.openxmlformats.org/officeDocument/2006/relationships" id="258" r:id="Rce416259eccb4c9f"/>
    <p:sldId xmlns:r="http://schemas.openxmlformats.org/officeDocument/2006/relationships" id="259" r:id="R40186abdd7c74eb1"/>
    <p:sldId xmlns:r="http://schemas.openxmlformats.org/officeDocument/2006/relationships" id="260" r:id="Rf7fec86271224998"/>
    <p:sldId xmlns:r="http://schemas.openxmlformats.org/officeDocument/2006/relationships" id="261" r:id="R5914d3c56c514015"/>
    <p:sldId xmlns:r="http://schemas.openxmlformats.org/officeDocument/2006/relationships" id="262" r:id="Rff2eaa62c6e14c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4048552894a9a" /><Relationship Type="http://schemas.openxmlformats.org/officeDocument/2006/relationships/slide" Target="/ppt/slides/slide1.xml" Id="R5e9ec716410c4ab0" /><Relationship Type="http://schemas.openxmlformats.org/officeDocument/2006/relationships/slide" Target="/ppt/slides/slide2.xml" Id="R528809f6c6fe488c" /><Relationship Type="http://schemas.openxmlformats.org/officeDocument/2006/relationships/slide" Target="/ppt/slides/slide3.xml" Id="Rce416259eccb4c9f" /><Relationship Type="http://schemas.openxmlformats.org/officeDocument/2006/relationships/slide" Target="/ppt/slides/slide4.xml" Id="R40186abdd7c74eb1" /><Relationship Type="http://schemas.openxmlformats.org/officeDocument/2006/relationships/slide" Target="/ppt/slides/slide5.xml" Id="Rf7fec86271224998" /><Relationship Type="http://schemas.openxmlformats.org/officeDocument/2006/relationships/slide" Target="/ppt/slides/slide6.xml" Id="R5914d3c56c514015" /><Relationship Type="http://schemas.openxmlformats.org/officeDocument/2006/relationships/slide" Target="/ppt/slides/slide7.xml" Id="Rff2eaa62c6e14c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a853b20e149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9f1d3aae647fa" /><Relationship Type="http://schemas.openxmlformats.org/officeDocument/2006/relationships/theme" Target="/ppt/slideMasters/theme/theme1.xml" Id="R61f9ee4fcc89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9f1d3aae647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4e2f7a2d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372ad374e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b6240d4a7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4ee93ad3942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5211cfb67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4a47336d7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e05ef630344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AS ble etablert [år] og holder til i Kvamsøy.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27 307 725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KENNETH ANDRÉ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HAVFISKE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RONNY ENDRE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6087 Kvamsøy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950 228 024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