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6a4531d2c6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5f5febc60d48df"/>
  </p:sldMasterIdLst>
  <p:sldIdLst>
    <p:sldId xmlns:r="http://schemas.openxmlformats.org/officeDocument/2006/relationships" id="256" r:id="R2c53c5d11b8b4a22"/>
    <p:sldId xmlns:r="http://schemas.openxmlformats.org/officeDocument/2006/relationships" id="257" r:id="R300e39ae062441e1"/>
    <p:sldId xmlns:r="http://schemas.openxmlformats.org/officeDocument/2006/relationships" id="258" r:id="R0891b1a786c841d5"/>
    <p:sldId xmlns:r="http://schemas.openxmlformats.org/officeDocument/2006/relationships" id="259" r:id="R09235609c3904b5e"/>
    <p:sldId xmlns:r="http://schemas.openxmlformats.org/officeDocument/2006/relationships" id="260" r:id="R8bf8f46b731e4354"/>
    <p:sldId xmlns:r="http://schemas.openxmlformats.org/officeDocument/2006/relationships" id="261" r:id="R472a587a355a47c7"/>
    <p:sldId xmlns:r="http://schemas.openxmlformats.org/officeDocument/2006/relationships" id="262" r:id="R5e52576288e5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f5febc60d48df" /><Relationship Type="http://schemas.openxmlformats.org/officeDocument/2006/relationships/slide" Target="/ppt/slides/slide1.xml" Id="R2c53c5d11b8b4a22" /><Relationship Type="http://schemas.openxmlformats.org/officeDocument/2006/relationships/slide" Target="/ppt/slides/slide2.xml" Id="R300e39ae062441e1" /><Relationship Type="http://schemas.openxmlformats.org/officeDocument/2006/relationships/slide" Target="/ppt/slides/slide3.xml" Id="R0891b1a786c841d5" /><Relationship Type="http://schemas.openxmlformats.org/officeDocument/2006/relationships/slide" Target="/ppt/slides/slide4.xml" Id="R09235609c3904b5e" /><Relationship Type="http://schemas.openxmlformats.org/officeDocument/2006/relationships/slide" Target="/ppt/slides/slide5.xml" Id="R8bf8f46b731e4354" /><Relationship Type="http://schemas.openxmlformats.org/officeDocument/2006/relationships/slide" Target="/ppt/slides/slide6.xml" Id="R472a587a355a47c7" /><Relationship Type="http://schemas.openxmlformats.org/officeDocument/2006/relationships/slide" Target="/ppt/slides/slide7.xml" Id="R5e52576288e5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55d2f1b6f4b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abd4a896b4907" /><Relationship Type="http://schemas.openxmlformats.org/officeDocument/2006/relationships/theme" Target="/ppt/slideMasters/theme/theme1.xml" Id="R08370e76568c48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4abd4a896b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8e13cbf924b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8a646afe946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4a1b13a434e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897758e1a4a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d4fbdc4db44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b423ca0454c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813a2feee4b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VOM OG HUNDEMAT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VOM OG HUNDEMAT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143 055 042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11 567 828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8 968 878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45 024 461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63 050 098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MAGNE  –  87,0 %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OLE MAGNUS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VEGARD ANDRE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HENNI ELISABET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Mansrud, Riiserveien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47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www.vomoghundemat.no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950 212 861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VOM OG HUNDEMAT AS</a:t>
            </a:r>
          </a:p>
        </p:txBody>
      </p:sp>
    </p:spTree>
  </p:cSld>
  <p:clrMapOvr>
    <a:masterClrMapping xmlns:a="http://schemas.openxmlformats.org/drawingml/2006/main"/>
  </p:clrMapOvr>
</p:sld>
</file>