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59374d3c1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a6b7ed47514784"/>
  </p:sldMasterIdLst>
  <p:sldIdLst>
    <p:sldId xmlns:r="http://schemas.openxmlformats.org/officeDocument/2006/relationships" id="256" r:id="Rd2ca38793cc74d38"/>
    <p:sldId xmlns:r="http://schemas.openxmlformats.org/officeDocument/2006/relationships" id="257" r:id="R68736905a612453e"/>
    <p:sldId xmlns:r="http://schemas.openxmlformats.org/officeDocument/2006/relationships" id="258" r:id="R0c38f1904f84447f"/>
    <p:sldId xmlns:r="http://schemas.openxmlformats.org/officeDocument/2006/relationships" id="259" r:id="Rcae63e348824414a"/>
    <p:sldId xmlns:r="http://schemas.openxmlformats.org/officeDocument/2006/relationships" id="260" r:id="R95cfba498efa4024"/>
    <p:sldId xmlns:r="http://schemas.openxmlformats.org/officeDocument/2006/relationships" id="261" r:id="Red2f77795dc546c9"/>
    <p:sldId xmlns:r="http://schemas.openxmlformats.org/officeDocument/2006/relationships" id="262" r:id="R460aa6c54bdc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6b7ed47514784" /><Relationship Type="http://schemas.openxmlformats.org/officeDocument/2006/relationships/slide" Target="/ppt/slides/slide1.xml" Id="Rd2ca38793cc74d38" /><Relationship Type="http://schemas.openxmlformats.org/officeDocument/2006/relationships/slide" Target="/ppt/slides/slide2.xml" Id="R68736905a612453e" /><Relationship Type="http://schemas.openxmlformats.org/officeDocument/2006/relationships/slide" Target="/ppt/slides/slide3.xml" Id="R0c38f1904f84447f" /><Relationship Type="http://schemas.openxmlformats.org/officeDocument/2006/relationships/slide" Target="/ppt/slides/slide4.xml" Id="Rcae63e348824414a" /><Relationship Type="http://schemas.openxmlformats.org/officeDocument/2006/relationships/slide" Target="/ppt/slides/slide5.xml" Id="R95cfba498efa4024" /><Relationship Type="http://schemas.openxmlformats.org/officeDocument/2006/relationships/slide" Target="/ppt/slides/slide6.xml" Id="Red2f77795dc546c9" /><Relationship Type="http://schemas.openxmlformats.org/officeDocument/2006/relationships/slide" Target="/ppt/slides/slide7.xml" Id="R460aa6c54bdc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adaaae784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fc59d833a4d8e" /><Relationship Type="http://schemas.openxmlformats.org/officeDocument/2006/relationships/theme" Target="/ppt/slideMasters/theme/theme1.xml" Id="Rb6b34d501217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fc59d833a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eef43ff5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3e089b251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38a56b694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f0430fafe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0ebcd4cb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7fa58a41b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b4e486b4e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