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1471120bd4f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ce3a7465fe43fe"/>
  </p:sldMasterIdLst>
  <p:sldIdLst>
    <p:sldId xmlns:r="http://schemas.openxmlformats.org/officeDocument/2006/relationships" id="256" r:id="Rd7ce5d36610a4a8f"/>
    <p:sldId xmlns:r="http://schemas.openxmlformats.org/officeDocument/2006/relationships" id="257" r:id="Reb0995b41d2c43e4"/>
    <p:sldId xmlns:r="http://schemas.openxmlformats.org/officeDocument/2006/relationships" id="258" r:id="R95b1b92d30ce46cd"/>
    <p:sldId xmlns:r="http://schemas.openxmlformats.org/officeDocument/2006/relationships" id="259" r:id="R3d953a3c8c754cc3"/>
    <p:sldId xmlns:r="http://schemas.openxmlformats.org/officeDocument/2006/relationships" id="260" r:id="R54e778bc07ea422c"/>
    <p:sldId xmlns:r="http://schemas.openxmlformats.org/officeDocument/2006/relationships" id="261" r:id="R612332900cac45ff"/>
    <p:sldId xmlns:r="http://schemas.openxmlformats.org/officeDocument/2006/relationships" id="262" r:id="R345de621bd0f4f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e3a7465fe43fe" /><Relationship Type="http://schemas.openxmlformats.org/officeDocument/2006/relationships/slide" Target="/ppt/slides/slide1.xml" Id="Rd7ce5d36610a4a8f" /><Relationship Type="http://schemas.openxmlformats.org/officeDocument/2006/relationships/slide" Target="/ppt/slides/slide2.xml" Id="Reb0995b41d2c43e4" /><Relationship Type="http://schemas.openxmlformats.org/officeDocument/2006/relationships/slide" Target="/ppt/slides/slide3.xml" Id="R95b1b92d30ce46cd" /><Relationship Type="http://schemas.openxmlformats.org/officeDocument/2006/relationships/slide" Target="/ppt/slides/slide4.xml" Id="R3d953a3c8c754cc3" /><Relationship Type="http://schemas.openxmlformats.org/officeDocument/2006/relationships/slide" Target="/ppt/slides/slide5.xml" Id="R54e778bc07ea422c" /><Relationship Type="http://schemas.openxmlformats.org/officeDocument/2006/relationships/slide" Target="/ppt/slides/slide6.xml" Id="R612332900cac45ff" /><Relationship Type="http://schemas.openxmlformats.org/officeDocument/2006/relationships/slide" Target="/ppt/slides/slide7.xml" Id="R345de621bd0f4f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4cd0b628f40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7dfea28eb48dc" /><Relationship Type="http://schemas.openxmlformats.org/officeDocument/2006/relationships/theme" Target="/ppt/slideMasters/theme/theme1.xml" Id="R7b17c8086eba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27dfea28eb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02da8831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bb47c3e746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ed5943674c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c015c7f52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de1a949f141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c5e58ebc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61ff892b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