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e8856aa40c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2586f866bf402f"/>
  </p:sldMasterIdLst>
  <p:sldIdLst>
    <p:sldId xmlns:r="http://schemas.openxmlformats.org/officeDocument/2006/relationships" id="256" r:id="R776c9c2d92b244ad"/>
    <p:sldId xmlns:r="http://schemas.openxmlformats.org/officeDocument/2006/relationships" id="257" r:id="R9835bca211bf4b9e"/>
    <p:sldId xmlns:r="http://schemas.openxmlformats.org/officeDocument/2006/relationships" id="258" r:id="Re555b36eb8c84af1"/>
    <p:sldId xmlns:r="http://schemas.openxmlformats.org/officeDocument/2006/relationships" id="259" r:id="R9f6724df1f97468c"/>
    <p:sldId xmlns:r="http://schemas.openxmlformats.org/officeDocument/2006/relationships" id="260" r:id="R67a93c04f244403b"/>
    <p:sldId xmlns:r="http://schemas.openxmlformats.org/officeDocument/2006/relationships" id="261" r:id="R950829bc0dea4985"/>
    <p:sldId xmlns:r="http://schemas.openxmlformats.org/officeDocument/2006/relationships" id="262" r:id="R824f450da415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586f866bf402f" /><Relationship Type="http://schemas.openxmlformats.org/officeDocument/2006/relationships/slide" Target="/ppt/slides/slide1.xml" Id="R776c9c2d92b244ad" /><Relationship Type="http://schemas.openxmlformats.org/officeDocument/2006/relationships/slide" Target="/ppt/slides/slide2.xml" Id="R9835bca211bf4b9e" /><Relationship Type="http://schemas.openxmlformats.org/officeDocument/2006/relationships/slide" Target="/ppt/slides/slide3.xml" Id="Re555b36eb8c84af1" /><Relationship Type="http://schemas.openxmlformats.org/officeDocument/2006/relationships/slide" Target="/ppt/slides/slide4.xml" Id="R9f6724df1f97468c" /><Relationship Type="http://schemas.openxmlformats.org/officeDocument/2006/relationships/slide" Target="/ppt/slides/slide5.xml" Id="R67a93c04f244403b" /><Relationship Type="http://schemas.openxmlformats.org/officeDocument/2006/relationships/slide" Target="/ppt/slides/slide6.xml" Id="R950829bc0dea4985" /><Relationship Type="http://schemas.openxmlformats.org/officeDocument/2006/relationships/slide" Target="/ppt/slides/slide7.xml" Id="R824f450da415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3b5ec8a59b4c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d2199165b4ed8" /><Relationship Type="http://schemas.openxmlformats.org/officeDocument/2006/relationships/theme" Target="/ppt/slideMasters/theme/theme1.xml" Id="R35addae945d343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d2199165b4e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06a1c77fb4d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4f7eef41a47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459f7d25b40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ec558cf6d4b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b2431060443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1c5eeab384b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71e45fb8047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GJØVIK KRAN OG HYDRAULIKK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GJØVIK KRAN OG HYDRAULIKK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7 523 362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−391 939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2 826 667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 OG PER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13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948 898 713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