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2ef2202388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4c7c10f4954197"/>
  </p:sldMasterIdLst>
  <p:sldIdLst>
    <p:sldId xmlns:r="http://schemas.openxmlformats.org/officeDocument/2006/relationships" id="256" r:id="R880a9b8abd774987"/>
    <p:sldId xmlns:r="http://schemas.openxmlformats.org/officeDocument/2006/relationships" id="257" r:id="Rae418475706c46f6"/>
    <p:sldId xmlns:r="http://schemas.openxmlformats.org/officeDocument/2006/relationships" id="258" r:id="Rdf0103e7d0964caf"/>
    <p:sldId xmlns:r="http://schemas.openxmlformats.org/officeDocument/2006/relationships" id="259" r:id="R95be8ef66c7a461f"/>
    <p:sldId xmlns:r="http://schemas.openxmlformats.org/officeDocument/2006/relationships" id="260" r:id="R61ea9e8202864d38"/>
    <p:sldId xmlns:r="http://schemas.openxmlformats.org/officeDocument/2006/relationships" id="261" r:id="R2a1e8fb54b7045bd"/>
    <p:sldId xmlns:r="http://schemas.openxmlformats.org/officeDocument/2006/relationships" id="262" r:id="R2646435a1bf1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4c7c10f4954197" /><Relationship Type="http://schemas.openxmlformats.org/officeDocument/2006/relationships/slide" Target="/ppt/slides/slide1.xml" Id="R880a9b8abd774987" /><Relationship Type="http://schemas.openxmlformats.org/officeDocument/2006/relationships/slide" Target="/ppt/slides/slide2.xml" Id="Rae418475706c46f6" /><Relationship Type="http://schemas.openxmlformats.org/officeDocument/2006/relationships/slide" Target="/ppt/slides/slide3.xml" Id="Rdf0103e7d0964caf" /><Relationship Type="http://schemas.openxmlformats.org/officeDocument/2006/relationships/slide" Target="/ppt/slides/slide4.xml" Id="R95be8ef66c7a461f" /><Relationship Type="http://schemas.openxmlformats.org/officeDocument/2006/relationships/slide" Target="/ppt/slides/slide5.xml" Id="R61ea9e8202864d38" /><Relationship Type="http://schemas.openxmlformats.org/officeDocument/2006/relationships/slide" Target="/ppt/slides/slide6.xml" Id="R2a1e8fb54b7045bd" /><Relationship Type="http://schemas.openxmlformats.org/officeDocument/2006/relationships/slide" Target="/ppt/slides/slide7.xml" Id="R2646435a1bf1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8fab01bc940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7ec09cdfd49bc" /><Relationship Type="http://schemas.openxmlformats.org/officeDocument/2006/relationships/theme" Target="/ppt/slideMasters/theme/theme1.xml" Id="Rbac983bbf060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7ec09cdfd49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00e619ae146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6c1cc761c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58eeeae5846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ed8a447c8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21494a684b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1af003eae41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d4e0216b747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BARNELAND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BARNELAND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202 033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JOHN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04 91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barneland@online.no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948 626 713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BARNELAND AS</a:t>
            </a:r>
          </a:p>
        </p:txBody>
      </p:sp>
    </p:spTree>
  </p:cSld>
  <p:clrMapOvr>
    <a:masterClrMapping xmlns:a="http://schemas.openxmlformats.org/drawingml/2006/main"/>
  </p:clrMapOvr>
</p:sld>
</file>