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a87e9b913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41b135c954e1c"/>
  </p:sldMasterIdLst>
  <p:sldIdLst>
    <p:sldId xmlns:r="http://schemas.openxmlformats.org/officeDocument/2006/relationships" id="256" r:id="Re60d2dd02b3942cb"/>
    <p:sldId xmlns:r="http://schemas.openxmlformats.org/officeDocument/2006/relationships" id="257" r:id="R3dd9706a6a2844b6"/>
    <p:sldId xmlns:r="http://schemas.openxmlformats.org/officeDocument/2006/relationships" id="258" r:id="Rc76da6d4f8cb4f21"/>
    <p:sldId xmlns:r="http://schemas.openxmlformats.org/officeDocument/2006/relationships" id="259" r:id="R5206e30c053145df"/>
    <p:sldId xmlns:r="http://schemas.openxmlformats.org/officeDocument/2006/relationships" id="260" r:id="R3b324a726ad8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41b135c954e1c" /><Relationship Type="http://schemas.openxmlformats.org/officeDocument/2006/relationships/slide" Target="/ppt/slides/slide1.xml" Id="Re60d2dd02b3942cb" /><Relationship Type="http://schemas.openxmlformats.org/officeDocument/2006/relationships/slide" Target="/ppt/slides/slide2.xml" Id="R3dd9706a6a2844b6" /><Relationship Type="http://schemas.openxmlformats.org/officeDocument/2006/relationships/slide" Target="/ppt/slides/slide3.xml" Id="Rc76da6d4f8cb4f21" /><Relationship Type="http://schemas.openxmlformats.org/officeDocument/2006/relationships/slide" Target="/ppt/slides/slide4.xml" Id="R5206e30c053145df" /><Relationship Type="http://schemas.openxmlformats.org/officeDocument/2006/relationships/slide" Target="/ppt/slides/slide5.xml" Id="R3b324a726ad8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20b67f5b6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f33031e94456e" /><Relationship Type="http://schemas.openxmlformats.org/officeDocument/2006/relationships/theme" Target="/ppt/slideMasters/theme/theme1.xml" Id="Rbf338e3529b1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f33031e9445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d1a32854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3c7b37734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a2daca64e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563cbf55b42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97ea469874a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KOMMUNE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 65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