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3980a09f4b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0925949ec1425c"/>
  </p:sldMasterIdLst>
  <p:sldIdLst>
    <p:sldId xmlns:r="http://schemas.openxmlformats.org/officeDocument/2006/relationships" id="256" r:id="R1a875a539e8e403f"/>
    <p:sldId xmlns:r="http://schemas.openxmlformats.org/officeDocument/2006/relationships" id="257" r:id="Re7fbb7da325948f4"/>
    <p:sldId xmlns:r="http://schemas.openxmlformats.org/officeDocument/2006/relationships" id="258" r:id="Rc7449d53edaf48c6"/>
    <p:sldId xmlns:r="http://schemas.openxmlformats.org/officeDocument/2006/relationships" id="259" r:id="Rc7df6ab062db4727"/>
    <p:sldId xmlns:r="http://schemas.openxmlformats.org/officeDocument/2006/relationships" id="260" r:id="R890db853541f4953"/>
    <p:sldId xmlns:r="http://schemas.openxmlformats.org/officeDocument/2006/relationships" id="261" r:id="R4149c0ee09604b6a"/>
    <p:sldId xmlns:r="http://schemas.openxmlformats.org/officeDocument/2006/relationships" id="262" r:id="R3b2b60271f45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925949ec1425c" /><Relationship Type="http://schemas.openxmlformats.org/officeDocument/2006/relationships/slide" Target="/ppt/slides/slide1.xml" Id="R1a875a539e8e403f" /><Relationship Type="http://schemas.openxmlformats.org/officeDocument/2006/relationships/slide" Target="/ppt/slides/slide2.xml" Id="Re7fbb7da325948f4" /><Relationship Type="http://schemas.openxmlformats.org/officeDocument/2006/relationships/slide" Target="/ppt/slides/slide3.xml" Id="Rc7449d53edaf48c6" /><Relationship Type="http://schemas.openxmlformats.org/officeDocument/2006/relationships/slide" Target="/ppt/slides/slide4.xml" Id="Rc7df6ab062db4727" /><Relationship Type="http://schemas.openxmlformats.org/officeDocument/2006/relationships/slide" Target="/ppt/slides/slide5.xml" Id="R890db853541f4953" /><Relationship Type="http://schemas.openxmlformats.org/officeDocument/2006/relationships/slide" Target="/ppt/slides/slide6.xml" Id="R4149c0ee09604b6a" /><Relationship Type="http://schemas.openxmlformats.org/officeDocument/2006/relationships/slide" Target="/ppt/slides/slide7.xml" Id="R3b2b60271f45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ccba736d442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c24f702314829" /><Relationship Type="http://schemas.openxmlformats.org/officeDocument/2006/relationships/theme" Target="/ppt/slideMasters/theme/theme1.xml" Id="Reef253dbe83c48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c24f7023148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41d7c3aac42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902dbef1a46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9e1487c7548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74bed05cd45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a4e6a322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80cd3bfe34b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f57678e17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UTSIKT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 EIENDOM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1 828 951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17 823 772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Klokkergårdveien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1711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post@brennes.no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948 047 136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