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a5b76e8a214c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412512baef414f"/>
  </p:sldMasterIdLst>
  <p:sldIdLst>
    <p:sldId xmlns:r="http://schemas.openxmlformats.org/officeDocument/2006/relationships" id="256" r:id="Recb08d5617284657"/>
    <p:sldId xmlns:r="http://schemas.openxmlformats.org/officeDocument/2006/relationships" id="257" r:id="Rbb7f8e568d924bb7"/>
    <p:sldId xmlns:r="http://schemas.openxmlformats.org/officeDocument/2006/relationships" id="258" r:id="R6aeaf13daf85423e"/>
    <p:sldId xmlns:r="http://schemas.openxmlformats.org/officeDocument/2006/relationships" id="259" r:id="R29cfa56d20874ab9"/>
    <p:sldId xmlns:r="http://schemas.openxmlformats.org/officeDocument/2006/relationships" id="260" r:id="R3780b820efaa4068"/>
    <p:sldId xmlns:r="http://schemas.openxmlformats.org/officeDocument/2006/relationships" id="261" r:id="R6b091b2cf11d4091"/>
    <p:sldId xmlns:r="http://schemas.openxmlformats.org/officeDocument/2006/relationships" id="262" r:id="R2d87bf691b5f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12512baef414f" /><Relationship Type="http://schemas.openxmlformats.org/officeDocument/2006/relationships/slide" Target="/ppt/slides/slide1.xml" Id="Recb08d5617284657" /><Relationship Type="http://schemas.openxmlformats.org/officeDocument/2006/relationships/slide" Target="/ppt/slides/slide2.xml" Id="Rbb7f8e568d924bb7" /><Relationship Type="http://schemas.openxmlformats.org/officeDocument/2006/relationships/slide" Target="/ppt/slides/slide3.xml" Id="R6aeaf13daf85423e" /><Relationship Type="http://schemas.openxmlformats.org/officeDocument/2006/relationships/slide" Target="/ppt/slides/slide4.xml" Id="R29cfa56d20874ab9" /><Relationship Type="http://schemas.openxmlformats.org/officeDocument/2006/relationships/slide" Target="/ppt/slides/slide5.xml" Id="R3780b820efaa4068" /><Relationship Type="http://schemas.openxmlformats.org/officeDocument/2006/relationships/slide" Target="/ppt/slides/slide6.xml" Id="R6b091b2cf11d4091" /><Relationship Type="http://schemas.openxmlformats.org/officeDocument/2006/relationships/slide" Target="/ppt/slides/slide7.xml" Id="R2d87bf691b5f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a5b1f173a4c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aabc9198b45c3" /><Relationship Type="http://schemas.openxmlformats.org/officeDocument/2006/relationships/theme" Target="/ppt/slideMasters/theme/theme1.xml" Id="R9e1bb986043e42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7aabc9198b45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356382e124b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cac8050df4a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0ae1fb9774a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4fe8ae13541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7a71f1c3b4f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9af00ba3a4b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b0cb15d5e40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Odd-Petter Hosen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Odd-Petter Hosen AS ble etablert [år] og holder til i Stokkøy.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22 440 438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398 983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333 729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10 139 006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PETTER HOSEN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Stokkøyveien 607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7178 Stokkøy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41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947 714 821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Odd-Petter Hosen AS</a:t>
            </a:r>
          </a:p>
        </p:txBody>
      </p:sp>
    </p:spTree>
  </p:cSld>
  <p:clrMapOvr>
    <a:masterClrMapping xmlns:a="http://schemas.openxmlformats.org/drawingml/2006/main"/>
  </p:clrMapOvr>
</p:sld>
</file>