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43f2fefcc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8c63025e534beb"/>
  </p:sldMasterIdLst>
  <p:sldIdLst>
    <p:sldId xmlns:r="http://schemas.openxmlformats.org/officeDocument/2006/relationships" id="256" r:id="R7ae0df798cfd461e"/>
    <p:sldId xmlns:r="http://schemas.openxmlformats.org/officeDocument/2006/relationships" id="257" r:id="R03c10a9edd0c443c"/>
    <p:sldId xmlns:r="http://schemas.openxmlformats.org/officeDocument/2006/relationships" id="258" r:id="Rcec039cec6ac42b9"/>
    <p:sldId xmlns:r="http://schemas.openxmlformats.org/officeDocument/2006/relationships" id="259" r:id="Rf9263c822ca246d5"/>
    <p:sldId xmlns:r="http://schemas.openxmlformats.org/officeDocument/2006/relationships" id="260" r:id="R7b3e72e67093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c63025e534beb" /><Relationship Type="http://schemas.openxmlformats.org/officeDocument/2006/relationships/slide" Target="/ppt/slides/slide1.xml" Id="R7ae0df798cfd461e" /><Relationship Type="http://schemas.openxmlformats.org/officeDocument/2006/relationships/slide" Target="/ppt/slides/slide2.xml" Id="R03c10a9edd0c443c" /><Relationship Type="http://schemas.openxmlformats.org/officeDocument/2006/relationships/slide" Target="/ppt/slides/slide3.xml" Id="Rcec039cec6ac42b9" /><Relationship Type="http://schemas.openxmlformats.org/officeDocument/2006/relationships/slide" Target="/ppt/slides/slide4.xml" Id="Rf9263c822ca246d5" /><Relationship Type="http://schemas.openxmlformats.org/officeDocument/2006/relationships/slide" Target="/ppt/slides/slide5.xml" Id="R7b3e72e67093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eb59e0d9c4a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5970347a14cb4" /><Relationship Type="http://schemas.openxmlformats.org/officeDocument/2006/relationships/theme" Target="/ppt/slideMasters/theme/theme1.xml" Id="R7b3b48df70e7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75970347a14c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087176c26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ad9707e82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aaa3d1013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6ce3fc6b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6943b6f3e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SPORTCENTRET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SPORTCENTRET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SPORTCENTRET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SPORTCENTRET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SPORTCENTRET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SPORTCENTRET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947 701 940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SPORTCENTRET AS</a:t>
            </a:r>
          </a:p>
        </p:txBody>
      </p:sp>
    </p:spTree>
  </p:cSld>
  <p:clrMapOvr>
    <a:masterClrMapping xmlns:a="http://schemas.openxmlformats.org/drawingml/2006/main"/>
  </p:clrMapOvr>
</p:sld>
</file>