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9d2909e2de44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2a2b9f4548438e"/>
  </p:sldMasterIdLst>
  <p:sldIdLst>
    <p:sldId xmlns:r="http://schemas.openxmlformats.org/officeDocument/2006/relationships" id="256" r:id="R943af444cdc1463b"/>
    <p:sldId xmlns:r="http://schemas.openxmlformats.org/officeDocument/2006/relationships" id="257" r:id="Rd0d89c73fa7146ea"/>
    <p:sldId xmlns:r="http://schemas.openxmlformats.org/officeDocument/2006/relationships" id="258" r:id="R293e49a187ca4e2b"/>
    <p:sldId xmlns:r="http://schemas.openxmlformats.org/officeDocument/2006/relationships" id="259" r:id="R599702783645486d"/>
    <p:sldId xmlns:r="http://schemas.openxmlformats.org/officeDocument/2006/relationships" id="260" r:id="R61398fc068eb415d"/>
    <p:sldId xmlns:r="http://schemas.openxmlformats.org/officeDocument/2006/relationships" id="261" r:id="R7aa458f2747e4fc7"/>
    <p:sldId xmlns:r="http://schemas.openxmlformats.org/officeDocument/2006/relationships" id="262" r:id="R203637e04eab46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a2b9f4548438e" /><Relationship Type="http://schemas.openxmlformats.org/officeDocument/2006/relationships/slide" Target="/ppt/slides/slide1.xml" Id="R943af444cdc1463b" /><Relationship Type="http://schemas.openxmlformats.org/officeDocument/2006/relationships/slide" Target="/ppt/slides/slide2.xml" Id="Rd0d89c73fa7146ea" /><Relationship Type="http://schemas.openxmlformats.org/officeDocument/2006/relationships/slide" Target="/ppt/slides/slide3.xml" Id="R293e49a187ca4e2b" /><Relationship Type="http://schemas.openxmlformats.org/officeDocument/2006/relationships/slide" Target="/ppt/slides/slide4.xml" Id="R599702783645486d" /><Relationship Type="http://schemas.openxmlformats.org/officeDocument/2006/relationships/slide" Target="/ppt/slides/slide5.xml" Id="R61398fc068eb415d" /><Relationship Type="http://schemas.openxmlformats.org/officeDocument/2006/relationships/slide" Target="/ppt/slides/slide6.xml" Id="R7aa458f2747e4fc7" /><Relationship Type="http://schemas.openxmlformats.org/officeDocument/2006/relationships/slide" Target="/ppt/slides/slide7.xml" Id="R203637e04eab46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2536c3cda445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925abc1614833" /><Relationship Type="http://schemas.openxmlformats.org/officeDocument/2006/relationships/theme" Target="/ppt/slideMasters/theme/theme1.xml" Id="Ra505997426274b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7925abc16148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6dddae34c4d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2ea2bc1094c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ffb48ea074c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21d0a2f464a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e47bc030641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251d2e3e24e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de2cb35aa40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RAFINIQUE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RAFINIQUE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RAFINIQUE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RAFINIQUE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RAFINIQUE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RAFINIQUE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4 334 131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1 052 914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1 359 788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RAFINIQUE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MARIANNE VONSTETT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 WESTØL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SEHESTED CAMILLA HARTVEIT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SEHESTED EVEN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WESTØL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RAFINIQUE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Gangveien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3960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947 564 285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RAFINIQUE AS</a:t>
            </a:r>
          </a:p>
        </p:txBody>
      </p:sp>
    </p:spTree>
  </p:cSld>
  <p:clrMapOvr>
    <a:masterClrMapping xmlns:a="http://schemas.openxmlformats.org/drawingml/2006/main"/>
  </p:clrMapOvr>
</p:sld>
</file>